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7.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8.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9.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10.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1.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12.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4.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74" r:id="rId1"/>
    <p:sldMasterId id="2147483687" r:id="rId2"/>
    <p:sldMasterId id="2147483700" r:id="rId3"/>
    <p:sldMasterId id="2147483720" r:id="rId4"/>
    <p:sldMasterId id="2147483735" r:id="rId5"/>
    <p:sldMasterId id="2147483748" r:id="rId6"/>
    <p:sldMasterId id="2147483761" r:id="rId7"/>
    <p:sldMasterId id="2147483774" r:id="rId8"/>
    <p:sldMasterId id="2147483786" r:id="rId9"/>
    <p:sldMasterId id="2147483798" r:id="rId10"/>
    <p:sldMasterId id="2147483810" r:id="rId11"/>
    <p:sldMasterId id="2147483823" r:id="rId12"/>
    <p:sldMasterId id="2147483835" r:id="rId13"/>
    <p:sldMasterId id="2147483847" r:id="rId14"/>
    <p:sldMasterId id="2147483859" r:id="rId15"/>
  </p:sldMasterIdLst>
  <p:notesMasterIdLst>
    <p:notesMasterId r:id="rId50"/>
  </p:notesMasterIdLst>
  <p:sldIdLst>
    <p:sldId id="288" r:id="rId16"/>
    <p:sldId id="257" r:id="rId17"/>
    <p:sldId id="258" r:id="rId18"/>
    <p:sldId id="259" r:id="rId19"/>
    <p:sldId id="260" r:id="rId20"/>
    <p:sldId id="261" r:id="rId21"/>
    <p:sldId id="262" r:id="rId22"/>
    <p:sldId id="263" r:id="rId23"/>
    <p:sldId id="264" r:id="rId24"/>
    <p:sldId id="265" r:id="rId25"/>
    <p:sldId id="266" r:id="rId26"/>
    <p:sldId id="290" r:id="rId27"/>
    <p:sldId id="268" r:id="rId28"/>
    <p:sldId id="353" r:id="rId29"/>
    <p:sldId id="269" r:id="rId30"/>
    <p:sldId id="289" r:id="rId31"/>
    <p:sldId id="397" r:id="rId32"/>
    <p:sldId id="398" r:id="rId33"/>
    <p:sldId id="394" r:id="rId34"/>
    <p:sldId id="391" r:id="rId35"/>
    <p:sldId id="395" r:id="rId36"/>
    <p:sldId id="392" r:id="rId37"/>
    <p:sldId id="396" r:id="rId38"/>
    <p:sldId id="335" r:id="rId39"/>
    <p:sldId id="403" r:id="rId40"/>
    <p:sldId id="330" r:id="rId41"/>
    <p:sldId id="404" r:id="rId42"/>
    <p:sldId id="405" r:id="rId43"/>
    <p:sldId id="339" r:id="rId44"/>
    <p:sldId id="406" r:id="rId45"/>
    <p:sldId id="399" r:id="rId46"/>
    <p:sldId id="400" r:id="rId47"/>
    <p:sldId id="401" r:id="rId48"/>
    <p:sldId id="386" r:id="rId49"/>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elo Giura" initials="MG" lastIdx="1" clrIdx="0">
    <p:extLst>
      <p:ext uri="{19B8F6BF-5375-455C-9EA6-DF929625EA0E}">
        <p15:presenceInfo xmlns:p15="http://schemas.microsoft.com/office/powerpoint/2012/main" userId="cadc2d1bf169adb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54" autoAdjust="0"/>
    <p:restoredTop sz="94660"/>
  </p:normalViewPr>
  <p:slideViewPr>
    <p:cSldViewPr snapToGrid="0">
      <p:cViewPr varScale="1">
        <p:scale>
          <a:sx n="106" d="100"/>
          <a:sy n="106"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viewProps" Target="view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microsoft.com/office/2016/11/relationships/changesInfo" Target="changesInfos/changesInfo1.xml"/><Relationship Id="rId8" Type="http://schemas.openxmlformats.org/officeDocument/2006/relationships/slideMaster" Target="slideMasters/slideMaster8.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huel Contreras" userId="15e91394-4308-4500-8b30-a49fd3b2f2da" providerId="ADAL" clId="{222A3839-3B70-4A3B-A352-D65C11C772B2}"/>
    <pc:docChg chg="modSld">
      <pc:chgData name="Nahuel Contreras" userId="15e91394-4308-4500-8b30-a49fd3b2f2da" providerId="ADAL" clId="{222A3839-3B70-4A3B-A352-D65C11C772B2}" dt="2023-01-26T19:09:45.927" v="0" actId="1076"/>
      <pc:docMkLst>
        <pc:docMk/>
      </pc:docMkLst>
      <pc:sldChg chg="modSp mod">
        <pc:chgData name="Nahuel Contreras" userId="15e91394-4308-4500-8b30-a49fd3b2f2da" providerId="ADAL" clId="{222A3839-3B70-4A3B-A352-D65C11C772B2}" dt="2023-01-26T19:09:45.927" v="0" actId="1076"/>
        <pc:sldMkLst>
          <pc:docMk/>
          <pc:sldMk cId="1373312236" sldId="396"/>
        </pc:sldMkLst>
        <pc:picChg chg="mod">
          <ac:chgData name="Nahuel Contreras" userId="15e91394-4308-4500-8b30-a49fd3b2f2da" providerId="ADAL" clId="{222A3839-3B70-4A3B-A352-D65C11C772B2}" dt="2023-01-26T19:09:45.927" v="0" actId="1076"/>
          <ac:picMkLst>
            <pc:docMk/>
            <pc:sldMk cId="1373312236" sldId="396"/>
            <ac:picMk id="3" creationId="{3F478A9D-89F2-4374-9D73-E3B5CDCA06E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s-AR" sz="2000" b="0" strike="noStrike" spc="-1">
                <a:solidFill>
                  <a:srgbClr val="000000"/>
                </a:solidFill>
                <a:uFill>
                  <a:solidFill>
                    <a:srgbClr val="FFFFFF"/>
                  </a:solidFill>
                </a:uFill>
                <a:latin typeface="Arial"/>
              </a:rPr>
              <a:t>Pulse para editar el formato de las notas</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s-AR" sz="1400" b="0" strike="noStrike" spc="-1">
                <a:solidFill>
                  <a:srgbClr val="000000"/>
                </a:solidFill>
                <a:uFill>
                  <a:solidFill>
                    <a:srgbClr val="FFFFFF"/>
                  </a:solidFill>
                </a:uFill>
                <a:latin typeface="Times New Roman"/>
              </a:rPr>
              <a:t>&lt;encabezamiento&gt;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s-AR" sz="1400" b="0" strike="noStrike" spc="-1">
                <a:solidFill>
                  <a:srgbClr val="000000"/>
                </a:solidFill>
                <a:uFill>
                  <a:solidFill>
                    <a:srgbClr val="FFFFFF"/>
                  </a:solidFill>
                </a:uFill>
                <a:latin typeface="Times New Roman"/>
              </a:rPr>
              <a:t>&lt;fecha/hora&gt;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s-AR" sz="1400" b="0" strike="noStrike" spc="-1">
                <a:solidFill>
                  <a:srgbClr val="000000"/>
                </a:solidFill>
                <a:uFill>
                  <a:solidFill>
                    <a:srgbClr val="FFFFFF"/>
                  </a:solidFill>
                </a:uFill>
                <a:latin typeface="Times New Roman"/>
              </a:rPr>
              <a:t>&lt;pie de página&gt;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05FD9272-1A0A-4AB7-A5A8-7A2E44544BCC}" type="slidenum">
              <a:rPr lang="es-AR" sz="1400" b="0" strike="noStrike" spc="-1">
                <a:solidFill>
                  <a:srgbClr val="000000"/>
                </a:solidFill>
                <a:uFill>
                  <a:solidFill>
                    <a:srgbClr val="FFFFFF"/>
                  </a:solidFill>
                </a:uFill>
                <a:latin typeface="Times New Roman"/>
              </a:rPr>
              <a:t>‹Nº›</a:t>
            </a:fld>
            <a:endParaRPr lang="es-A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PlaceHolder 1"/>
          <p:cNvSpPr>
            <a:spLocks noGrp="1"/>
          </p:cNvSpPr>
          <p:nvPr>
            <p:ph type="body"/>
          </p:nvPr>
        </p:nvSpPr>
        <p:spPr>
          <a:xfrm>
            <a:off x="685800" y="4343400"/>
            <a:ext cx="5486040" cy="4114440"/>
          </a:xfrm>
          <a:prstGeom prst="rect">
            <a:avLst/>
          </a:prstGeom>
        </p:spPr>
        <p:txBody>
          <a:bodyPr/>
          <a:lstStyle/>
          <a:p>
            <a:endParaRPr lang="es-AR" sz="2000" b="0" strike="noStrike" spc="-1">
              <a:solidFill>
                <a:srgbClr val="000000"/>
              </a:solidFill>
              <a:uFill>
                <a:solidFill>
                  <a:srgbClr val="FFFFFF"/>
                </a:solidFill>
              </a:uFill>
              <a:latin typeface="Arial"/>
            </a:endParaRPr>
          </a:p>
        </p:txBody>
      </p:sp>
      <p:sp>
        <p:nvSpPr>
          <p:cNvPr id="702" name="TextShape 2"/>
          <p:cNvSpPr txBox="1"/>
          <p:nvPr/>
        </p:nvSpPr>
        <p:spPr>
          <a:xfrm>
            <a:off x="3884760" y="8685360"/>
            <a:ext cx="2971440" cy="456840"/>
          </a:xfrm>
          <a:prstGeom prst="rect">
            <a:avLst/>
          </a:prstGeom>
          <a:noFill/>
          <a:ln>
            <a:noFill/>
          </a:ln>
        </p:spPr>
        <p:txBody>
          <a:bodyPr anchor="b"/>
          <a:lstStyle/>
          <a:p>
            <a:pPr algn="r">
              <a:lnSpc>
                <a:spcPct val="100000"/>
              </a:lnSpc>
            </a:pPr>
            <a:fld id="{A39AF501-9B6E-4AD2-9777-38A272ABF509}" type="slidenum">
              <a:rPr lang="es-AR" sz="1200" b="0" strike="noStrike" spc="-1">
                <a:solidFill>
                  <a:srgbClr val="000000"/>
                </a:solidFill>
                <a:uFill>
                  <a:solidFill>
                    <a:srgbClr val="FFFFFF"/>
                  </a:solidFill>
                </a:uFill>
                <a:latin typeface="+mn-lt"/>
                <a:ea typeface="+mn-ea"/>
              </a:rPr>
              <a:t>14</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6770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e87c9eb6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e87c9eb6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e8850923c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e8850923c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3313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cbc506685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cbc506685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275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fcbc506685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fcbc506685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412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62" name="Rectangle 23">
            <a:extLst>
              <a:ext uri="{FF2B5EF4-FFF2-40B4-BE49-F238E27FC236}">
                <a16:creationId xmlns:a16="http://schemas.microsoft.com/office/drawing/2014/main" id="{D23BAE54-6480-4A73-B0E3-5F6867B989D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0DED55B7-FC1F-4C24-960E-2D85D7B6F1D4}" type="slidenum">
              <a:rPr kumimoji="0" lang="es-AR" altLang="es-AR" sz="1400" b="0" i="0" u="none" strike="noStrike" kern="1200" cap="none" spc="0" normalizeH="0" baseline="0" noProof="0" smtClean="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0963" name="Text Box 1">
            <a:extLst>
              <a:ext uri="{FF2B5EF4-FFF2-40B4-BE49-F238E27FC236}">
                <a16:creationId xmlns:a16="http://schemas.microsoft.com/office/drawing/2014/main" id="{33CD343D-D288-4921-8CB3-DCC7037444A5}"/>
              </a:ext>
            </a:extLst>
          </p:cNvPr>
          <p:cNvSpPr txBox="1">
            <a:spLocks noChangeArrowheads="1"/>
          </p:cNvSpPr>
          <p:nvPr/>
        </p:nvSpPr>
        <p:spPr bwMode="auto">
          <a:xfrm>
            <a:off x="4279900" y="10156825"/>
            <a:ext cx="3267075" cy="52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1pPr>
            <a:lvl2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2pPr>
            <a:lvl3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3pPr>
            <a:lvl4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4pPr>
            <a:lvl5pPr>
              <a:spcBef>
                <a:spcPct val="30000"/>
              </a:spcBef>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5pPr>
            <a:lvl6pPr marL="25146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6pPr>
            <a:lvl7pPr marL="29718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7pPr>
            <a:lvl8pPr marL="34290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8pPr>
            <a:lvl9pPr marL="3886200" indent="-228600" defTabSz="449263" eaLnBrk="0" fontAlgn="base" hangingPunct="0">
              <a:spcBef>
                <a:spcPct val="3000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200">
                <a:solidFill>
                  <a:srgbClr val="000000"/>
                </a:solidFill>
                <a:latin typeface="Times New Roman" panose="02020603050405020304" pitchFamily="18" charset="0"/>
              </a:defRPr>
            </a:lvl9pPr>
          </a:lstStyle>
          <a:p>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fld id="{BDB318C8-BA08-4699-AEF0-B23381818F0F}" type="slidenum">
              <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mn-cs"/>
              </a:rPr>
              <a:pPr marL="0" marR="0" lvl="0" indent="0" algn="r" defTabSz="914400" rtl="0" eaLnBrk="1" fontAlgn="auto" latinLnBrk="0" hangingPunct="1">
                <a:lnSpc>
                  <a:spcPct val="95000"/>
                </a:lnSpc>
                <a:spcBef>
                  <a:spcPct val="0"/>
                </a:spcBef>
                <a:spcAft>
                  <a:spcPts val="0"/>
                </a:spcAft>
                <a:buClrTx/>
                <a:buSzPct val="100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t>34</a:t>
            </a:fld>
            <a:endParaRPr kumimoji="0" lang="es-AR" altLang="es-AR"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mn-cs"/>
            </a:endParaRPr>
          </a:p>
        </p:txBody>
      </p:sp>
      <p:sp>
        <p:nvSpPr>
          <p:cNvPr id="40964" name="Rectangle 2">
            <a:extLst>
              <a:ext uri="{FF2B5EF4-FFF2-40B4-BE49-F238E27FC236}">
                <a16:creationId xmlns:a16="http://schemas.microsoft.com/office/drawing/2014/main" id="{222EBE4B-1790-4374-BA73-25F988DFB0C1}"/>
              </a:ext>
            </a:extLst>
          </p:cNvPr>
          <p:cNvSpPr>
            <a:spLocks noGrp="1" noRot="1" noChangeAspect="1" noChangeArrowheads="1" noTextEdit="1"/>
          </p:cNvSpPr>
          <p:nvPr>
            <p:ph type="sldImg"/>
          </p:nvPr>
        </p:nvSpPr>
        <p:spPr>
          <a:xfrm>
            <a:off x="215900" y="812800"/>
            <a:ext cx="7126288" cy="4008438"/>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5" name="Text Box 3">
            <a:extLst>
              <a:ext uri="{FF2B5EF4-FFF2-40B4-BE49-F238E27FC236}">
                <a16:creationId xmlns:a16="http://schemas.microsoft.com/office/drawing/2014/main" id="{4B9E2BDD-F955-4081-BA49-595AC81EDFEC}"/>
              </a:ext>
            </a:extLst>
          </p:cNvPr>
          <p:cNvSpPr txBox="1">
            <a:spLocks noChangeArrowheads="1"/>
          </p:cNvSpPr>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93000"/>
              </a:lnSpc>
              <a:spcBef>
                <a:spcPts val="0"/>
              </a:spcBef>
              <a:spcAft>
                <a:spcPts val="0"/>
              </a:spcAft>
              <a:buClr>
                <a:srgbClr val="000000"/>
              </a:buClr>
              <a:buSzPct val="100000"/>
              <a:buFont typeface="Times New Roman" panose="02020603050405020304" pitchFamily="18" charset="0"/>
              <a:buNone/>
              <a:tabLst/>
              <a:defRPr/>
            </a:pPr>
            <a:endParaRPr kumimoji="0" lang="es-AR" altLang="es-AR" sz="1800" b="0" i="0" u="none" strike="noStrike" kern="1200" cap="none" spc="0" normalizeH="0" baseline="0" noProof="0">
              <a:ln>
                <a:noFill/>
              </a:ln>
              <a:solidFill>
                <a:srgbClr val="000000"/>
              </a:solidFill>
              <a:effectLst/>
              <a:uLnTx/>
              <a:uFillTx/>
              <a:latin typeface="Calibri" panose="020F0502020204030204"/>
              <a:ea typeface="Microsoft YaHei" panose="020B0503020204020204" pitchFamily="34"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595643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texto vertical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21142487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5E570666-C625-4B6F-9110-125E82DA21AC}"/>
              </a:ext>
            </a:extLst>
          </p:cNvPr>
          <p:cNvSpPr>
            <a:spLocks noGrp="1" noChangeArrowheads="1"/>
          </p:cNvSpPr>
          <p:nvPr>
            <p:ph type="sldNum" idx="10"/>
          </p:nvPr>
        </p:nvSpPr>
        <p:spPr>
          <a:ln/>
        </p:spPr>
        <p:txBody>
          <a:bodyPr/>
          <a:lstStyle>
            <a:lvl1pPr>
              <a:defRPr/>
            </a:lvl1pPr>
          </a:lstStyle>
          <a:p>
            <a:pPr>
              <a:defRPr/>
            </a:pPr>
            <a:fld id="{637AE955-1B3A-4BBA-A31B-56818B1CB9F8}" type="slidenum">
              <a:rPr lang="es-ES" altLang="es-AR"/>
              <a:pPr>
                <a:defRPr/>
              </a:pPr>
              <a:t>‹Nº›</a:t>
            </a:fld>
            <a:endParaRPr lang="es-ES" altLang="es-AR"/>
          </a:p>
        </p:txBody>
      </p:sp>
    </p:spTree>
    <p:extLst>
      <p:ext uri="{BB962C8B-B14F-4D97-AF65-F5344CB8AC3E}">
        <p14:creationId xmlns:p14="http://schemas.microsoft.com/office/powerpoint/2010/main" val="9521597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C3A9-BEF2-407F-8653-FFB09538A680}"/>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2E0B419-196D-4E0B-8A93-5BB1E33E541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BA18B23-C6AE-4A2B-A5D1-8DD2934B77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D099DFC9-7B38-44C8-B030-5BFB0879B703}"/>
              </a:ext>
            </a:extLst>
          </p:cNvPr>
          <p:cNvSpPr>
            <a:spLocks noGrp="1" noChangeArrowheads="1"/>
          </p:cNvSpPr>
          <p:nvPr>
            <p:ph type="sldNum" idx="10"/>
          </p:nvPr>
        </p:nvSpPr>
        <p:spPr>
          <a:ln/>
        </p:spPr>
        <p:txBody>
          <a:bodyPr/>
          <a:lstStyle>
            <a:lvl1pPr>
              <a:defRPr/>
            </a:lvl1pPr>
          </a:lstStyle>
          <a:p>
            <a:pPr>
              <a:defRPr/>
            </a:pPr>
            <a:fld id="{CFA06F95-48EE-4EDF-B7D8-55CC74A79ECC}" type="slidenum">
              <a:rPr lang="es-ES" altLang="es-AR"/>
              <a:pPr>
                <a:defRPr/>
              </a:pPr>
              <a:t>‹Nº›</a:t>
            </a:fld>
            <a:endParaRPr lang="es-ES" altLang="es-AR"/>
          </a:p>
        </p:txBody>
      </p:sp>
    </p:spTree>
    <p:extLst>
      <p:ext uri="{BB962C8B-B14F-4D97-AF65-F5344CB8AC3E}">
        <p14:creationId xmlns:p14="http://schemas.microsoft.com/office/powerpoint/2010/main" val="197879705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220C1-4803-4300-92FC-7018B227F223}"/>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D3CA02A-9C00-412D-AB59-D2F5CF9C98EB}"/>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255C68E5-D972-4C69-B8FF-555A0F873AA1}"/>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B87F95E1-C6DF-43AE-BD5E-03755D2EA16F}"/>
              </a:ext>
            </a:extLst>
          </p:cNvPr>
          <p:cNvSpPr>
            <a:spLocks noGrp="1" noChangeArrowheads="1"/>
          </p:cNvSpPr>
          <p:nvPr>
            <p:ph type="sldNum" idx="10"/>
          </p:nvPr>
        </p:nvSpPr>
        <p:spPr>
          <a:ln/>
        </p:spPr>
        <p:txBody>
          <a:bodyPr/>
          <a:lstStyle>
            <a:lvl1pPr>
              <a:defRPr/>
            </a:lvl1pPr>
          </a:lstStyle>
          <a:p>
            <a:pPr>
              <a:defRPr/>
            </a:pPr>
            <a:fld id="{C6C9209E-406E-419C-8635-53E34F1B288A}" type="slidenum">
              <a:rPr lang="es-ES" altLang="es-AR"/>
              <a:pPr>
                <a:defRPr/>
              </a:pPr>
              <a:t>‹Nº›</a:t>
            </a:fld>
            <a:endParaRPr lang="es-ES" altLang="es-AR"/>
          </a:p>
        </p:txBody>
      </p:sp>
    </p:spTree>
    <p:extLst>
      <p:ext uri="{BB962C8B-B14F-4D97-AF65-F5344CB8AC3E}">
        <p14:creationId xmlns:p14="http://schemas.microsoft.com/office/powerpoint/2010/main" val="34164664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ECD70-7758-462F-A9B2-2A81FC1B98D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E770C76-CAF2-4AFA-B425-C0BAE18BD8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90E21388-894F-43E4-95AD-CFE7BD7F9BE0}"/>
              </a:ext>
            </a:extLst>
          </p:cNvPr>
          <p:cNvSpPr>
            <a:spLocks noGrp="1" noChangeArrowheads="1"/>
          </p:cNvSpPr>
          <p:nvPr>
            <p:ph type="sldNum" idx="10"/>
          </p:nvPr>
        </p:nvSpPr>
        <p:spPr>
          <a:ln/>
        </p:spPr>
        <p:txBody>
          <a:bodyPr/>
          <a:lstStyle>
            <a:lvl1pPr>
              <a:defRPr/>
            </a:lvl1pPr>
          </a:lstStyle>
          <a:p>
            <a:pPr>
              <a:defRPr/>
            </a:pPr>
            <a:fld id="{59D33D5B-6AD9-4359-9763-5142BDBA2FEB}" type="slidenum">
              <a:rPr lang="es-ES" altLang="es-AR"/>
              <a:pPr>
                <a:defRPr/>
              </a:pPr>
              <a:t>‹Nº›</a:t>
            </a:fld>
            <a:endParaRPr lang="es-ES" altLang="es-AR"/>
          </a:p>
        </p:txBody>
      </p:sp>
    </p:spTree>
    <p:extLst>
      <p:ext uri="{BB962C8B-B14F-4D97-AF65-F5344CB8AC3E}">
        <p14:creationId xmlns:p14="http://schemas.microsoft.com/office/powerpoint/2010/main" val="129985984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67DD24-3880-4162-9575-CE4AA53F96CC}"/>
              </a:ext>
            </a:extLst>
          </p:cNvPr>
          <p:cNvSpPr>
            <a:spLocks noGrp="1"/>
          </p:cNvSpPr>
          <p:nvPr>
            <p:ph type="title" orient="vert"/>
          </p:nvPr>
        </p:nvSpPr>
        <p:spPr>
          <a:xfrm>
            <a:off x="8585201" y="463550"/>
            <a:ext cx="2556933" cy="608488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53D4987-2A7B-45CC-A2E4-F65E97A8AA4B}"/>
              </a:ext>
            </a:extLst>
          </p:cNvPr>
          <p:cNvSpPr>
            <a:spLocks noGrp="1"/>
          </p:cNvSpPr>
          <p:nvPr>
            <p:ph type="body" orient="vert" idx="1"/>
          </p:nvPr>
        </p:nvSpPr>
        <p:spPr>
          <a:xfrm>
            <a:off x="914400" y="463550"/>
            <a:ext cx="7467600" cy="6084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ADDEB636-4AC4-4E06-93D1-23C43A994336}"/>
              </a:ext>
            </a:extLst>
          </p:cNvPr>
          <p:cNvSpPr>
            <a:spLocks noGrp="1" noChangeArrowheads="1"/>
          </p:cNvSpPr>
          <p:nvPr>
            <p:ph type="sldNum" idx="10"/>
          </p:nvPr>
        </p:nvSpPr>
        <p:spPr>
          <a:ln/>
        </p:spPr>
        <p:txBody>
          <a:bodyPr/>
          <a:lstStyle>
            <a:lvl1pPr>
              <a:defRPr/>
            </a:lvl1pPr>
          </a:lstStyle>
          <a:p>
            <a:pPr>
              <a:defRPr/>
            </a:pPr>
            <a:fld id="{1153DF9D-DDDC-4E5E-91A3-9439DEFC9429}" type="slidenum">
              <a:rPr lang="es-ES" altLang="es-AR"/>
              <a:pPr>
                <a:defRPr/>
              </a:pPr>
              <a:t>‹Nº›</a:t>
            </a:fld>
            <a:endParaRPr lang="es-ES" altLang="es-AR"/>
          </a:p>
        </p:txBody>
      </p:sp>
    </p:spTree>
    <p:extLst>
      <p:ext uri="{BB962C8B-B14F-4D97-AF65-F5344CB8AC3E}">
        <p14:creationId xmlns:p14="http://schemas.microsoft.com/office/powerpoint/2010/main" val="39040183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C291D-7A7E-4CA5-BBC9-C924C60E05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07F23B4-8C03-4B4F-8F34-F6733B0ADD53}"/>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3">
            <a:extLst>
              <a:ext uri="{FF2B5EF4-FFF2-40B4-BE49-F238E27FC236}">
                <a16:creationId xmlns:a16="http://schemas.microsoft.com/office/drawing/2014/main" id="{DD88ABDB-CE6E-45FE-97B4-6EFC75BF5E2B}"/>
              </a:ext>
            </a:extLst>
          </p:cNvPr>
          <p:cNvSpPr>
            <a:spLocks noGrp="1" noChangeArrowheads="1"/>
          </p:cNvSpPr>
          <p:nvPr>
            <p:ph type="sldNum" idx="10"/>
          </p:nvPr>
        </p:nvSpPr>
        <p:spPr>
          <a:ln/>
        </p:spPr>
        <p:txBody>
          <a:bodyPr/>
          <a:lstStyle>
            <a:lvl1pPr>
              <a:defRPr/>
            </a:lvl1pPr>
          </a:lstStyle>
          <a:p>
            <a:pPr>
              <a:defRPr/>
            </a:pPr>
            <a:fld id="{FABCE81F-AA96-43C6-A49F-49DB233E6166}" type="slidenum">
              <a:rPr lang="es-ES" altLang="es-AR"/>
              <a:pPr>
                <a:defRPr/>
              </a:pPr>
              <a:t>‹Nº›</a:t>
            </a:fld>
            <a:endParaRPr lang="es-ES" altLang="es-AR"/>
          </a:p>
        </p:txBody>
      </p:sp>
    </p:spTree>
    <p:extLst>
      <p:ext uri="{BB962C8B-B14F-4D97-AF65-F5344CB8AC3E}">
        <p14:creationId xmlns:p14="http://schemas.microsoft.com/office/powerpoint/2010/main" val="177214083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186B0-8557-403E-A61C-85FC9C539D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6C814-7C67-4C7C-A3E7-52DEF5C7EE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B5195727-D856-43B9-A376-6424F1184197}"/>
              </a:ext>
            </a:extLst>
          </p:cNvPr>
          <p:cNvSpPr>
            <a:spLocks noGrp="1" noChangeArrowheads="1"/>
          </p:cNvSpPr>
          <p:nvPr>
            <p:ph type="sldNum" idx="10"/>
          </p:nvPr>
        </p:nvSpPr>
        <p:spPr>
          <a:ln/>
        </p:spPr>
        <p:txBody>
          <a:bodyPr/>
          <a:lstStyle>
            <a:lvl1pPr>
              <a:defRPr/>
            </a:lvl1pPr>
          </a:lstStyle>
          <a:p>
            <a:pPr>
              <a:defRPr/>
            </a:pPr>
            <a:fld id="{550FDAE3-4357-4AB2-9680-4A1F5BB5641D}" type="slidenum">
              <a:rPr lang="es-ES" altLang="es-AR"/>
              <a:pPr>
                <a:defRPr/>
              </a:pPr>
              <a:t>‹Nº›</a:t>
            </a:fld>
            <a:endParaRPr lang="es-ES" altLang="es-AR"/>
          </a:p>
        </p:txBody>
      </p:sp>
    </p:spTree>
    <p:extLst>
      <p:ext uri="{BB962C8B-B14F-4D97-AF65-F5344CB8AC3E}">
        <p14:creationId xmlns:p14="http://schemas.microsoft.com/office/powerpoint/2010/main" val="39611402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D469-5F32-45A6-B894-BE4111286AD6}"/>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7AF3C16-9848-4322-9FF2-3AF409165E5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3">
            <a:extLst>
              <a:ext uri="{FF2B5EF4-FFF2-40B4-BE49-F238E27FC236}">
                <a16:creationId xmlns:a16="http://schemas.microsoft.com/office/drawing/2014/main" id="{7CFB4634-6E4F-4854-A5E0-D35123D1FBDD}"/>
              </a:ext>
            </a:extLst>
          </p:cNvPr>
          <p:cNvSpPr>
            <a:spLocks noGrp="1" noChangeArrowheads="1"/>
          </p:cNvSpPr>
          <p:nvPr>
            <p:ph type="sldNum" idx="10"/>
          </p:nvPr>
        </p:nvSpPr>
        <p:spPr>
          <a:ln/>
        </p:spPr>
        <p:txBody>
          <a:bodyPr/>
          <a:lstStyle>
            <a:lvl1pPr>
              <a:defRPr/>
            </a:lvl1pPr>
          </a:lstStyle>
          <a:p>
            <a:pPr>
              <a:defRPr/>
            </a:pPr>
            <a:fld id="{D9ED13F4-2B2F-4D67-858F-887850EB87EA}" type="slidenum">
              <a:rPr lang="es-ES" altLang="es-AR"/>
              <a:pPr>
                <a:defRPr/>
              </a:pPr>
              <a:t>‹Nº›</a:t>
            </a:fld>
            <a:endParaRPr lang="es-ES" altLang="es-AR"/>
          </a:p>
        </p:txBody>
      </p:sp>
    </p:spTree>
    <p:extLst>
      <p:ext uri="{BB962C8B-B14F-4D97-AF65-F5344CB8AC3E}">
        <p14:creationId xmlns:p14="http://schemas.microsoft.com/office/powerpoint/2010/main" val="28500694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F9D12-182A-492D-BF2F-438AC075802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5E3B636-9F88-4D54-BA65-5C4B58C743CD}"/>
              </a:ext>
            </a:extLst>
          </p:cNvPr>
          <p:cNvSpPr>
            <a:spLocks noGrp="1"/>
          </p:cNvSpPr>
          <p:nvPr>
            <p:ph sz="half" idx="1"/>
          </p:nvPr>
        </p:nvSpPr>
        <p:spPr>
          <a:xfrm>
            <a:off x="914401" y="1981200"/>
            <a:ext cx="5052484"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368EAFAC-F524-4610-946B-35A8A618888D}"/>
              </a:ext>
            </a:extLst>
          </p:cNvPr>
          <p:cNvSpPr>
            <a:spLocks noGrp="1"/>
          </p:cNvSpPr>
          <p:nvPr>
            <p:ph sz="half" idx="2"/>
          </p:nvPr>
        </p:nvSpPr>
        <p:spPr>
          <a:xfrm>
            <a:off x="6170085" y="1981200"/>
            <a:ext cx="5052483"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3">
            <a:extLst>
              <a:ext uri="{FF2B5EF4-FFF2-40B4-BE49-F238E27FC236}">
                <a16:creationId xmlns:a16="http://schemas.microsoft.com/office/drawing/2014/main" id="{CAAC3E37-38E0-4771-95CD-6220D58ED778}"/>
              </a:ext>
            </a:extLst>
          </p:cNvPr>
          <p:cNvSpPr>
            <a:spLocks noGrp="1" noChangeArrowheads="1"/>
          </p:cNvSpPr>
          <p:nvPr>
            <p:ph type="sldNum" idx="10"/>
          </p:nvPr>
        </p:nvSpPr>
        <p:spPr>
          <a:ln/>
        </p:spPr>
        <p:txBody>
          <a:bodyPr/>
          <a:lstStyle>
            <a:lvl1pPr>
              <a:defRPr/>
            </a:lvl1pPr>
          </a:lstStyle>
          <a:p>
            <a:pPr>
              <a:defRPr/>
            </a:pPr>
            <a:fld id="{41697B85-3E2E-4228-B4B6-2E9854176BAD}" type="slidenum">
              <a:rPr lang="es-ES" altLang="es-AR"/>
              <a:pPr>
                <a:defRPr/>
              </a:pPr>
              <a:t>‹Nº›</a:t>
            </a:fld>
            <a:endParaRPr lang="es-ES" altLang="es-AR"/>
          </a:p>
        </p:txBody>
      </p:sp>
    </p:spTree>
    <p:extLst>
      <p:ext uri="{BB962C8B-B14F-4D97-AF65-F5344CB8AC3E}">
        <p14:creationId xmlns:p14="http://schemas.microsoft.com/office/powerpoint/2010/main" val="349037080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C3502-6C80-42AA-86C4-B9108177ACF2}"/>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CC5121-0DCD-4161-B563-5926A6746BB9}"/>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CDCE53-4365-4357-8FDF-E39D12B24579}"/>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FA579185-8238-4DAD-87CF-5697382AF692}"/>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2A76F3-E788-40D1-ABD4-B788CE2473E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3">
            <a:extLst>
              <a:ext uri="{FF2B5EF4-FFF2-40B4-BE49-F238E27FC236}">
                <a16:creationId xmlns:a16="http://schemas.microsoft.com/office/drawing/2014/main" id="{E2282B46-8683-45A6-B6D7-206D70AC743A}"/>
              </a:ext>
            </a:extLst>
          </p:cNvPr>
          <p:cNvSpPr>
            <a:spLocks noGrp="1" noChangeArrowheads="1"/>
          </p:cNvSpPr>
          <p:nvPr>
            <p:ph type="sldNum" idx="10"/>
          </p:nvPr>
        </p:nvSpPr>
        <p:spPr>
          <a:ln/>
        </p:spPr>
        <p:txBody>
          <a:bodyPr/>
          <a:lstStyle>
            <a:lvl1pPr>
              <a:defRPr/>
            </a:lvl1pPr>
          </a:lstStyle>
          <a:p>
            <a:pPr>
              <a:defRPr/>
            </a:pPr>
            <a:fld id="{94DE2214-CDD8-4C41-9550-77C48695EED9}" type="slidenum">
              <a:rPr lang="es-ES" altLang="es-AR"/>
              <a:pPr>
                <a:defRPr/>
              </a:pPr>
              <a:t>‹Nº›</a:t>
            </a:fld>
            <a:endParaRPr lang="es-ES" altLang="es-AR"/>
          </a:p>
        </p:txBody>
      </p:sp>
    </p:spTree>
    <p:extLst>
      <p:ext uri="{BB962C8B-B14F-4D97-AF65-F5344CB8AC3E}">
        <p14:creationId xmlns:p14="http://schemas.microsoft.com/office/powerpoint/2010/main" val="1492325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678334" y="463551"/>
            <a:ext cx="2586567" cy="5749925"/>
          </a:xfrm>
        </p:spPr>
        <p:txBody>
          <a:bodyPr vert="eaVert"/>
          <a:lstStyle/>
          <a:p>
            <a:r>
              <a:rPr lang="es-ES"/>
              <a:t>Haga clic para modificar el estilo de título del patrón</a:t>
            </a:r>
            <a:endParaRPr lang="es-AR"/>
          </a:p>
        </p:txBody>
      </p:sp>
      <p:sp>
        <p:nvSpPr>
          <p:cNvPr id="3" name="Marcador de texto vertical 2"/>
          <p:cNvSpPr>
            <a:spLocks noGrp="1"/>
          </p:cNvSpPr>
          <p:nvPr>
            <p:ph type="body" orient="vert" idx="1"/>
          </p:nvPr>
        </p:nvSpPr>
        <p:spPr>
          <a:xfrm>
            <a:off x="914400" y="463551"/>
            <a:ext cx="7560733" cy="574992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51852488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E39DA-047A-4FF2-A619-B8CEA0307EC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3">
            <a:extLst>
              <a:ext uri="{FF2B5EF4-FFF2-40B4-BE49-F238E27FC236}">
                <a16:creationId xmlns:a16="http://schemas.microsoft.com/office/drawing/2014/main" id="{C68C198E-AA03-4C1D-B2B9-89182A5B1D23}"/>
              </a:ext>
            </a:extLst>
          </p:cNvPr>
          <p:cNvSpPr>
            <a:spLocks noGrp="1" noChangeArrowheads="1"/>
          </p:cNvSpPr>
          <p:nvPr>
            <p:ph type="sldNum" idx="10"/>
          </p:nvPr>
        </p:nvSpPr>
        <p:spPr>
          <a:ln/>
        </p:spPr>
        <p:txBody>
          <a:bodyPr/>
          <a:lstStyle>
            <a:lvl1pPr>
              <a:defRPr/>
            </a:lvl1pPr>
          </a:lstStyle>
          <a:p>
            <a:pPr>
              <a:defRPr/>
            </a:pPr>
            <a:fld id="{300CCC80-62B3-47EE-8BEE-041063C7DA2B}" type="slidenum">
              <a:rPr lang="es-ES" altLang="es-AR"/>
              <a:pPr>
                <a:defRPr/>
              </a:pPr>
              <a:t>‹Nº›</a:t>
            </a:fld>
            <a:endParaRPr lang="es-ES" altLang="es-AR"/>
          </a:p>
        </p:txBody>
      </p:sp>
    </p:spTree>
    <p:extLst>
      <p:ext uri="{BB962C8B-B14F-4D97-AF65-F5344CB8AC3E}">
        <p14:creationId xmlns:p14="http://schemas.microsoft.com/office/powerpoint/2010/main" val="128345418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3">
            <a:extLst>
              <a:ext uri="{FF2B5EF4-FFF2-40B4-BE49-F238E27FC236}">
                <a16:creationId xmlns:a16="http://schemas.microsoft.com/office/drawing/2014/main" id="{DFCAE467-17C6-4436-B533-02317B89A55C}"/>
              </a:ext>
            </a:extLst>
          </p:cNvPr>
          <p:cNvSpPr>
            <a:spLocks noGrp="1" noChangeArrowheads="1"/>
          </p:cNvSpPr>
          <p:nvPr>
            <p:ph type="sldNum" idx="10"/>
          </p:nvPr>
        </p:nvSpPr>
        <p:spPr>
          <a:ln/>
        </p:spPr>
        <p:txBody>
          <a:bodyPr/>
          <a:lstStyle>
            <a:lvl1pPr>
              <a:defRPr/>
            </a:lvl1pPr>
          </a:lstStyle>
          <a:p>
            <a:pPr>
              <a:defRPr/>
            </a:pPr>
            <a:fld id="{F6EAE012-F3C4-40FC-B0B9-3188538B7ED0}" type="slidenum">
              <a:rPr lang="es-ES" altLang="es-AR"/>
              <a:pPr>
                <a:defRPr/>
              </a:pPr>
              <a:t>‹Nº›</a:t>
            </a:fld>
            <a:endParaRPr lang="es-ES" altLang="es-AR"/>
          </a:p>
        </p:txBody>
      </p:sp>
    </p:spTree>
    <p:extLst>
      <p:ext uri="{BB962C8B-B14F-4D97-AF65-F5344CB8AC3E}">
        <p14:creationId xmlns:p14="http://schemas.microsoft.com/office/powerpoint/2010/main" val="1523362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A6A5D-81C4-4CFD-B2D4-CF2F72D586AD}"/>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C69CB41-82B3-4225-82DD-4BF61C79906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A2F74E7C-F51B-4373-A04B-B8A396425147}"/>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186F21EB-3B23-41D1-8174-1290BBD9B010}"/>
              </a:ext>
            </a:extLst>
          </p:cNvPr>
          <p:cNvSpPr>
            <a:spLocks noGrp="1" noChangeArrowheads="1"/>
          </p:cNvSpPr>
          <p:nvPr>
            <p:ph type="sldNum" idx="10"/>
          </p:nvPr>
        </p:nvSpPr>
        <p:spPr>
          <a:ln/>
        </p:spPr>
        <p:txBody>
          <a:bodyPr/>
          <a:lstStyle>
            <a:lvl1pPr>
              <a:defRPr/>
            </a:lvl1pPr>
          </a:lstStyle>
          <a:p>
            <a:pPr>
              <a:defRPr/>
            </a:pPr>
            <a:fld id="{8EED2E93-1545-4A27-987A-320F6180A259}" type="slidenum">
              <a:rPr lang="es-ES" altLang="es-AR"/>
              <a:pPr>
                <a:defRPr/>
              </a:pPr>
              <a:t>‹Nº›</a:t>
            </a:fld>
            <a:endParaRPr lang="es-ES" altLang="es-AR"/>
          </a:p>
        </p:txBody>
      </p:sp>
    </p:spTree>
    <p:extLst>
      <p:ext uri="{BB962C8B-B14F-4D97-AF65-F5344CB8AC3E}">
        <p14:creationId xmlns:p14="http://schemas.microsoft.com/office/powerpoint/2010/main" val="249529892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0C08-EEDB-46EB-B567-2AFF57911517}"/>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04DFF262-5721-47F8-8D58-43C1CB368B4C}"/>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1DF22757-4152-4952-B038-88A1A5A19A0B}"/>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2C790554-0299-4E41-B89C-79255FE6A005}"/>
              </a:ext>
            </a:extLst>
          </p:cNvPr>
          <p:cNvSpPr>
            <a:spLocks noGrp="1" noChangeArrowheads="1"/>
          </p:cNvSpPr>
          <p:nvPr>
            <p:ph type="sldNum" idx="10"/>
          </p:nvPr>
        </p:nvSpPr>
        <p:spPr>
          <a:ln/>
        </p:spPr>
        <p:txBody>
          <a:bodyPr/>
          <a:lstStyle>
            <a:lvl1pPr>
              <a:defRPr/>
            </a:lvl1pPr>
          </a:lstStyle>
          <a:p>
            <a:pPr>
              <a:defRPr/>
            </a:pPr>
            <a:fld id="{6B7868BF-9129-4B55-AA35-F94D945B0E65}" type="slidenum">
              <a:rPr lang="es-ES" altLang="es-AR"/>
              <a:pPr>
                <a:defRPr/>
              </a:pPr>
              <a:t>‹Nº›</a:t>
            </a:fld>
            <a:endParaRPr lang="es-ES" altLang="es-AR"/>
          </a:p>
        </p:txBody>
      </p:sp>
    </p:spTree>
    <p:extLst>
      <p:ext uri="{BB962C8B-B14F-4D97-AF65-F5344CB8AC3E}">
        <p14:creationId xmlns:p14="http://schemas.microsoft.com/office/powerpoint/2010/main" val="6433096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2998B-75EA-491B-8CE1-5BE51CB3FF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D6B5022-2381-4179-BAF6-C2FA15DD58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22397CA3-8994-4DE4-9520-B1E9F8CEC09A}"/>
              </a:ext>
            </a:extLst>
          </p:cNvPr>
          <p:cNvSpPr>
            <a:spLocks noGrp="1" noChangeArrowheads="1"/>
          </p:cNvSpPr>
          <p:nvPr>
            <p:ph type="sldNum" idx="10"/>
          </p:nvPr>
        </p:nvSpPr>
        <p:spPr>
          <a:ln/>
        </p:spPr>
        <p:txBody>
          <a:bodyPr/>
          <a:lstStyle>
            <a:lvl1pPr>
              <a:defRPr/>
            </a:lvl1pPr>
          </a:lstStyle>
          <a:p>
            <a:pPr>
              <a:defRPr/>
            </a:pPr>
            <a:fld id="{1E65C20B-BA6E-4C46-B1FF-1D16DA678510}" type="slidenum">
              <a:rPr lang="es-ES" altLang="es-AR"/>
              <a:pPr>
                <a:defRPr/>
              </a:pPr>
              <a:t>‹Nº›</a:t>
            </a:fld>
            <a:endParaRPr lang="es-ES" altLang="es-AR"/>
          </a:p>
        </p:txBody>
      </p:sp>
    </p:spTree>
    <p:extLst>
      <p:ext uri="{BB962C8B-B14F-4D97-AF65-F5344CB8AC3E}">
        <p14:creationId xmlns:p14="http://schemas.microsoft.com/office/powerpoint/2010/main" val="428609717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9A5D2B-A17B-4B88-B070-CBDE3DD4380C}"/>
              </a:ext>
            </a:extLst>
          </p:cNvPr>
          <p:cNvSpPr>
            <a:spLocks noGrp="1"/>
          </p:cNvSpPr>
          <p:nvPr>
            <p:ph type="title" orient="vert"/>
          </p:nvPr>
        </p:nvSpPr>
        <p:spPr>
          <a:xfrm>
            <a:off x="8646586" y="461965"/>
            <a:ext cx="2575983" cy="5614987"/>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535F2D2-5F12-4189-BDAC-E914E9674AF1}"/>
              </a:ext>
            </a:extLst>
          </p:cNvPr>
          <p:cNvSpPr>
            <a:spLocks noGrp="1"/>
          </p:cNvSpPr>
          <p:nvPr>
            <p:ph type="body" orient="vert" idx="1"/>
          </p:nvPr>
        </p:nvSpPr>
        <p:spPr>
          <a:xfrm>
            <a:off x="914400" y="461965"/>
            <a:ext cx="7528984" cy="56149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81C133EC-C0D3-4E96-B460-6401421CB36A}"/>
              </a:ext>
            </a:extLst>
          </p:cNvPr>
          <p:cNvSpPr>
            <a:spLocks noGrp="1" noChangeArrowheads="1"/>
          </p:cNvSpPr>
          <p:nvPr>
            <p:ph type="sldNum" idx="10"/>
          </p:nvPr>
        </p:nvSpPr>
        <p:spPr>
          <a:ln/>
        </p:spPr>
        <p:txBody>
          <a:bodyPr/>
          <a:lstStyle>
            <a:lvl1pPr>
              <a:defRPr/>
            </a:lvl1pPr>
          </a:lstStyle>
          <a:p>
            <a:pPr>
              <a:defRPr/>
            </a:pPr>
            <a:fld id="{9F6EA22C-7C2D-44A3-8384-6B1C414DE672}" type="slidenum">
              <a:rPr lang="es-ES" altLang="es-AR"/>
              <a:pPr>
                <a:defRPr/>
              </a:pPr>
              <a:t>‹Nº›</a:t>
            </a:fld>
            <a:endParaRPr lang="es-ES" altLang="es-AR"/>
          </a:p>
        </p:txBody>
      </p:sp>
    </p:spTree>
    <p:extLst>
      <p:ext uri="{BB962C8B-B14F-4D97-AF65-F5344CB8AC3E}">
        <p14:creationId xmlns:p14="http://schemas.microsoft.com/office/powerpoint/2010/main" val="360982565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BB0B2C-8646-451D-9A56-6E401A4800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D6AEA2F1-FE09-465D-96D2-F2C99BDB30EE}"/>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2AF257C2-43BE-4E74-8444-9C8DF09FADFE}"/>
              </a:ext>
            </a:extLst>
          </p:cNvPr>
          <p:cNvSpPr>
            <a:spLocks noGrp="1" noChangeArrowheads="1"/>
          </p:cNvSpPr>
          <p:nvPr>
            <p:ph type="sldNum" idx="10"/>
          </p:nvPr>
        </p:nvSpPr>
        <p:spPr>
          <a:ln/>
        </p:spPr>
        <p:txBody>
          <a:bodyPr/>
          <a:lstStyle>
            <a:lvl1pPr>
              <a:defRPr/>
            </a:lvl1pPr>
          </a:lstStyle>
          <a:p>
            <a:pPr>
              <a:defRPr/>
            </a:pPr>
            <a:fld id="{6BBFC316-DBC0-4B7E-BD4A-7CDF801EDB31}" type="slidenum">
              <a:rPr lang="es-ES" altLang="es-AR"/>
              <a:pPr>
                <a:defRPr/>
              </a:pPr>
              <a:t>‹Nº›</a:t>
            </a:fld>
            <a:endParaRPr lang="es-ES" altLang="es-AR"/>
          </a:p>
        </p:txBody>
      </p:sp>
    </p:spTree>
    <p:extLst>
      <p:ext uri="{BB962C8B-B14F-4D97-AF65-F5344CB8AC3E}">
        <p14:creationId xmlns:p14="http://schemas.microsoft.com/office/powerpoint/2010/main" val="31161934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5A57-6713-43B9-AE66-5DD2191C1E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C3010E3-9C3E-444D-87A1-8304CDE3E44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26FF9C56-D0D8-42F9-A320-90D086DBD7FF}"/>
              </a:ext>
            </a:extLst>
          </p:cNvPr>
          <p:cNvSpPr>
            <a:spLocks noGrp="1" noChangeArrowheads="1"/>
          </p:cNvSpPr>
          <p:nvPr>
            <p:ph type="sldNum" idx="10"/>
          </p:nvPr>
        </p:nvSpPr>
        <p:spPr>
          <a:ln/>
        </p:spPr>
        <p:txBody>
          <a:bodyPr/>
          <a:lstStyle>
            <a:lvl1pPr>
              <a:defRPr/>
            </a:lvl1pPr>
          </a:lstStyle>
          <a:p>
            <a:pPr>
              <a:defRPr/>
            </a:pPr>
            <a:fld id="{C7F939C4-9CB5-4972-9FB2-F7D690961E80}" type="slidenum">
              <a:rPr lang="es-ES" altLang="es-AR"/>
              <a:pPr>
                <a:defRPr/>
              </a:pPr>
              <a:t>‹Nº›</a:t>
            </a:fld>
            <a:endParaRPr lang="es-ES" altLang="es-AR"/>
          </a:p>
        </p:txBody>
      </p:sp>
    </p:spTree>
    <p:extLst>
      <p:ext uri="{BB962C8B-B14F-4D97-AF65-F5344CB8AC3E}">
        <p14:creationId xmlns:p14="http://schemas.microsoft.com/office/powerpoint/2010/main" val="39362928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D1BCF-A080-431B-9986-6C9427F3DB8D}"/>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A1B5406-4F7E-4B67-B0BC-51A2756ED2F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9BB641BC-6B64-426D-A222-0614CA3CE88F}"/>
              </a:ext>
            </a:extLst>
          </p:cNvPr>
          <p:cNvSpPr>
            <a:spLocks noGrp="1" noChangeArrowheads="1"/>
          </p:cNvSpPr>
          <p:nvPr>
            <p:ph type="sldNum" idx="10"/>
          </p:nvPr>
        </p:nvSpPr>
        <p:spPr>
          <a:ln/>
        </p:spPr>
        <p:txBody>
          <a:bodyPr/>
          <a:lstStyle>
            <a:lvl1pPr>
              <a:defRPr/>
            </a:lvl1pPr>
          </a:lstStyle>
          <a:p>
            <a:pPr>
              <a:defRPr/>
            </a:pPr>
            <a:fld id="{D9465B1B-CC9E-4BFA-83C2-7A59424EE9DA}" type="slidenum">
              <a:rPr lang="es-ES" altLang="es-AR"/>
              <a:pPr>
                <a:defRPr/>
              </a:pPr>
              <a:t>‹Nº›</a:t>
            </a:fld>
            <a:endParaRPr lang="es-ES" altLang="es-AR"/>
          </a:p>
        </p:txBody>
      </p:sp>
    </p:spTree>
    <p:extLst>
      <p:ext uri="{BB962C8B-B14F-4D97-AF65-F5344CB8AC3E}">
        <p14:creationId xmlns:p14="http://schemas.microsoft.com/office/powerpoint/2010/main" val="232964307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94C8F-B64C-44CB-AF53-8C8960BFC2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4A3E9CC-DDB6-47D2-9E7E-5B5DD62C4844}"/>
              </a:ext>
            </a:extLst>
          </p:cNvPr>
          <p:cNvSpPr>
            <a:spLocks noGrp="1"/>
          </p:cNvSpPr>
          <p:nvPr>
            <p:ph sz="half" idx="1"/>
          </p:nvPr>
        </p:nvSpPr>
        <p:spPr>
          <a:xfrm>
            <a:off x="914400"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7C00B98-D321-42CC-8A2D-1547EBFE3B0C}"/>
              </a:ext>
            </a:extLst>
          </p:cNvPr>
          <p:cNvSpPr>
            <a:spLocks noGrp="1"/>
          </p:cNvSpPr>
          <p:nvPr>
            <p:ph sz="half" idx="2"/>
          </p:nvPr>
        </p:nvSpPr>
        <p:spPr>
          <a:xfrm>
            <a:off x="6146801"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87728795-975F-48AE-B9C4-21CC62D8B64A}"/>
              </a:ext>
            </a:extLst>
          </p:cNvPr>
          <p:cNvSpPr>
            <a:spLocks noGrp="1" noChangeArrowheads="1"/>
          </p:cNvSpPr>
          <p:nvPr>
            <p:ph type="sldNum" idx="10"/>
          </p:nvPr>
        </p:nvSpPr>
        <p:spPr>
          <a:ln/>
        </p:spPr>
        <p:txBody>
          <a:bodyPr/>
          <a:lstStyle>
            <a:lvl1pPr>
              <a:defRPr/>
            </a:lvl1pPr>
          </a:lstStyle>
          <a:p>
            <a:pPr>
              <a:defRPr/>
            </a:pPr>
            <a:fld id="{684EE6FB-DFED-4A0D-AC56-4ED355AC9C05}" type="slidenum">
              <a:rPr lang="es-ES" altLang="es-AR"/>
              <a:pPr>
                <a:defRPr/>
              </a:pPr>
              <a:t>‹Nº›</a:t>
            </a:fld>
            <a:endParaRPr lang="es-ES" altLang="es-AR"/>
          </a:p>
        </p:txBody>
      </p:sp>
    </p:spTree>
    <p:extLst>
      <p:ext uri="{BB962C8B-B14F-4D97-AF65-F5344CB8AC3E}">
        <p14:creationId xmlns:p14="http://schemas.microsoft.com/office/powerpoint/2010/main" val="2332896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600" y="274680"/>
            <a:ext cx="10972320" cy="1142640"/>
          </a:xfrm>
          <a:prstGeom prst="rect">
            <a:avLst/>
          </a:prstGeom>
        </p:spPr>
        <p:txBody>
          <a:bodyPr lIns="0" tIns="0" rIns="0" bIns="0" anchor="ctr"/>
          <a:lstStyle/>
          <a:p>
            <a:endParaRPr lang="es-E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609600" y="1600200"/>
            <a:ext cx="10972320" cy="4525560"/>
          </a:xfrm>
          <a:prstGeom prst="rect">
            <a:avLst/>
          </a:prstGeom>
        </p:spPr>
        <p:txBody>
          <a:bodyPr lIns="0" tIns="0" rIns="0" bIns="0"/>
          <a:lstStyle/>
          <a:p>
            <a:endParaRPr lang="es-ES" sz="3200" b="0" strike="noStrike" spc="-1">
              <a:solidFill>
                <a:srgbClr val="000000"/>
              </a:solidFill>
              <a:uFill>
                <a:solidFill>
                  <a:srgbClr val="FFFFFF"/>
                </a:solidFill>
              </a:uFill>
              <a:latin typeface="Calibri"/>
            </a:endParaRPr>
          </a:p>
        </p:txBody>
      </p:sp>
    </p:spTree>
    <p:extLst>
      <p:ext uri="{BB962C8B-B14F-4D97-AF65-F5344CB8AC3E}">
        <p14:creationId xmlns:p14="http://schemas.microsoft.com/office/powerpoint/2010/main" val="77695273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3AA0B-D846-4D3E-AA0F-2B1BEF0D6226}"/>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2083E2-5D87-412C-BAFC-3A8BD123FB8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0412ED-0BEA-4D28-967E-55DECD3F5361}"/>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B176AE9-1353-4B2C-AC4A-217DD67A359F}"/>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E0ACC70-E7E5-48EB-A1C9-70AB38BEA5CD}"/>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941132DB-5586-459F-B5A0-914C0042F644}"/>
              </a:ext>
            </a:extLst>
          </p:cNvPr>
          <p:cNvSpPr>
            <a:spLocks noGrp="1" noChangeArrowheads="1"/>
          </p:cNvSpPr>
          <p:nvPr>
            <p:ph type="sldNum" idx="10"/>
          </p:nvPr>
        </p:nvSpPr>
        <p:spPr>
          <a:ln/>
        </p:spPr>
        <p:txBody>
          <a:bodyPr/>
          <a:lstStyle>
            <a:lvl1pPr>
              <a:defRPr/>
            </a:lvl1pPr>
          </a:lstStyle>
          <a:p>
            <a:pPr>
              <a:defRPr/>
            </a:pPr>
            <a:fld id="{0F89CD59-C3DF-40C1-8728-72C353C0BA4C}" type="slidenum">
              <a:rPr lang="es-ES" altLang="es-AR"/>
              <a:pPr>
                <a:defRPr/>
              </a:pPr>
              <a:t>‹Nº›</a:t>
            </a:fld>
            <a:endParaRPr lang="es-ES" altLang="es-AR"/>
          </a:p>
        </p:txBody>
      </p:sp>
    </p:spTree>
    <p:extLst>
      <p:ext uri="{BB962C8B-B14F-4D97-AF65-F5344CB8AC3E}">
        <p14:creationId xmlns:p14="http://schemas.microsoft.com/office/powerpoint/2010/main" val="258493652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2E37B-A58F-4911-810C-017E39305F58}"/>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5230000C-6A1A-4667-8667-65F3705DE450}"/>
              </a:ext>
            </a:extLst>
          </p:cNvPr>
          <p:cNvSpPr>
            <a:spLocks noGrp="1" noChangeArrowheads="1"/>
          </p:cNvSpPr>
          <p:nvPr>
            <p:ph type="sldNum" idx="10"/>
          </p:nvPr>
        </p:nvSpPr>
        <p:spPr>
          <a:ln/>
        </p:spPr>
        <p:txBody>
          <a:bodyPr/>
          <a:lstStyle>
            <a:lvl1pPr>
              <a:defRPr/>
            </a:lvl1pPr>
          </a:lstStyle>
          <a:p>
            <a:pPr>
              <a:defRPr/>
            </a:pPr>
            <a:fld id="{F3A97CCF-0916-4F1B-8939-A0C03E287B55}" type="slidenum">
              <a:rPr lang="es-ES" altLang="es-AR"/>
              <a:pPr>
                <a:defRPr/>
              </a:pPr>
              <a:t>‹Nº›</a:t>
            </a:fld>
            <a:endParaRPr lang="es-ES" altLang="es-AR"/>
          </a:p>
        </p:txBody>
      </p:sp>
    </p:spTree>
    <p:extLst>
      <p:ext uri="{BB962C8B-B14F-4D97-AF65-F5344CB8AC3E}">
        <p14:creationId xmlns:p14="http://schemas.microsoft.com/office/powerpoint/2010/main" val="83190282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81EE63B4-3A2B-4B99-B9A3-191BA8225C46}"/>
              </a:ext>
            </a:extLst>
          </p:cNvPr>
          <p:cNvSpPr>
            <a:spLocks noGrp="1" noChangeArrowheads="1"/>
          </p:cNvSpPr>
          <p:nvPr>
            <p:ph type="sldNum" idx="10"/>
          </p:nvPr>
        </p:nvSpPr>
        <p:spPr>
          <a:ln/>
        </p:spPr>
        <p:txBody>
          <a:bodyPr/>
          <a:lstStyle>
            <a:lvl1pPr>
              <a:defRPr/>
            </a:lvl1pPr>
          </a:lstStyle>
          <a:p>
            <a:pPr>
              <a:defRPr/>
            </a:pPr>
            <a:fld id="{D3A193F0-45B5-47BE-8221-83F0415D22B2}" type="slidenum">
              <a:rPr lang="es-ES" altLang="es-AR"/>
              <a:pPr>
                <a:defRPr/>
              </a:pPr>
              <a:t>‹Nº›</a:t>
            </a:fld>
            <a:endParaRPr lang="es-ES" altLang="es-AR"/>
          </a:p>
        </p:txBody>
      </p:sp>
    </p:spTree>
    <p:extLst>
      <p:ext uri="{BB962C8B-B14F-4D97-AF65-F5344CB8AC3E}">
        <p14:creationId xmlns:p14="http://schemas.microsoft.com/office/powerpoint/2010/main" val="361514651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B6A72-D7B5-427A-ABE9-D01FC3A0A25E}"/>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309F7B-AF93-47FE-9EF0-1B842BE9073F}"/>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01EFC81-41E8-400D-A931-ECF85184823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20787C63-C255-43D1-A08C-536395D9A8A5}"/>
              </a:ext>
            </a:extLst>
          </p:cNvPr>
          <p:cNvSpPr>
            <a:spLocks noGrp="1" noChangeArrowheads="1"/>
          </p:cNvSpPr>
          <p:nvPr>
            <p:ph type="sldNum" idx="10"/>
          </p:nvPr>
        </p:nvSpPr>
        <p:spPr>
          <a:ln/>
        </p:spPr>
        <p:txBody>
          <a:bodyPr/>
          <a:lstStyle>
            <a:lvl1pPr>
              <a:defRPr/>
            </a:lvl1pPr>
          </a:lstStyle>
          <a:p>
            <a:pPr>
              <a:defRPr/>
            </a:pPr>
            <a:fld id="{F6BD52C3-9BE3-4628-98C1-B79DD3AF8B95}" type="slidenum">
              <a:rPr lang="es-ES" altLang="es-AR"/>
              <a:pPr>
                <a:defRPr/>
              </a:pPr>
              <a:t>‹Nº›</a:t>
            </a:fld>
            <a:endParaRPr lang="es-ES" altLang="es-AR"/>
          </a:p>
        </p:txBody>
      </p:sp>
    </p:spTree>
    <p:extLst>
      <p:ext uri="{BB962C8B-B14F-4D97-AF65-F5344CB8AC3E}">
        <p14:creationId xmlns:p14="http://schemas.microsoft.com/office/powerpoint/2010/main" val="96575683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2E4E-6F0B-4EF3-B837-C299DF2B70E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21D396B0-60CF-493F-AC63-39269C18982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DB141EFB-05A3-4BA0-894E-CE41D332CDAD}"/>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1957BA5B-B6CD-4973-A1C8-D385DFF5A2CC}"/>
              </a:ext>
            </a:extLst>
          </p:cNvPr>
          <p:cNvSpPr>
            <a:spLocks noGrp="1" noChangeArrowheads="1"/>
          </p:cNvSpPr>
          <p:nvPr>
            <p:ph type="sldNum" idx="10"/>
          </p:nvPr>
        </p:nvSpPr>
        <p:spPr>
          <a:ln/>
        </p:spPr>
        <p:txBody>
          <a:bodyPr/>
          <a:lstStyle>
            <a:lvl1pPr>
              <a:defRPr/>
            </a:lvl1pPr>
          </a:lstStyle>
          <a:p>
            <a:pPr>
              <a:defRPr/>
            </a:pPr>
            <a:fld id="{DB30A09A-922D-426D-BD78-EEB357C6E8B7}" type="slidenum">
              <a:rPr lang="es-ES" altLang="es-AR"/>
              <a:pPr>
                <a:defRPr/>
              </a:pPr>
              <a:t>‹Nº›</a:t>
            </a:fld>
            <a:endParaRPr lang="es-ES" altLang="es-AR"/>
          </a:p>
        </p:txBody>
      </p:sp>
    </p:spTree>
    <p:extLst>
      <p:ext uri="{BB962C8B-B14F-4D97-AF65-F5344CB8AC3E}">
        <p14:creationId xmlns:p14="http://schemas.microsoft.com/office/powerpoint/2010/main" val="320919669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62042-4D9A-45D6-A431-7694BF0ED3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888D2F8-D952-4E03-8637-CD8D5F7D18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3F504D90-3AE6-4599-B4D6-1250BDD95FE3}"/>
              </a:ext>
            </a:extLst>
          </p:cNvPr>
          <p:cNvSpPr>
            <a:spLocks noGrp="1" noChangeArrowheads="1"/>
          </p:cNvSpPr>
          <p:nvPr>
            <p:ph type="sldNum" idx="10"/>
          </p:nvPr>
        </p:nvSpPr>
        <p:spPr>
          <a:ln/>
        </p:spPr>
        <p:txBody>
          <a:bodyPr/>
          <a:lstStyle>
            <a:lvl1pPr>
              <a:defRPr/>
            </a:lvl1pPr>
          </a:lstStyle>
          <a:p>
            <a:pPr>
              <a:defRPr/>
            </a:pPr>
            <a:fld id="{562C0CDC-0459-41AF-B8DE-8B46A084D563}" type="slidenum">
              <a:rPr lang="es-ES" altLang="es-AR"/>
              <a:pPr>
                <a:defRPr/>
              </a:pPr>
              <a:t>‹Nº›</a:t>
            </a:fld>
            <a:endParaRPr lang="es-ES" altLang="es-AR"/>
          </a:p>
        </p:txBody>
      </p:sp>
    </p:spTree>
    <p:extLst>
      <p:ext uri="{BB962C8B-B14F-4D97-AF65-F5344CB8AC3E}">
        <p14:creationId xmlns:p14="http://schemas.microsoft.com/office/powerpoint/2010/main" val="14114746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F625A9F-031C-48DD-83FC-91F5BCB36584}"/>
              </a:ext>
            </a:extLst>
          </p:cNvPr>
          <p:cNvSpPr>
            <a:spLocks noGrp="1"/>
          </p:cNvSpPr>
          <p:nvPr>
            <p:ph type="title" orient="vert"/>
          </p:nvPr>
        </p:nvSpPr>
        <p:spPr>
          <a:xfrm>
            <a:off x="8648700" y="463551"/>
            <a:ext cx="2575984" cy="6086475"/>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49F0EDB-C565-4988-8C2F-E0283D179BAE}"/>
              </a:ext>
            </a:extLst>
          </p:cNvPr>
          <p:cNvSpPr>
            <a:spLocks noGrp="1"/>
          </p:cNvSpPr>
          <p:nvPr>
            <p:ph type="body" orient="vert" idx="1"/>
          </p:nvPr>
        </p:nvSpPr>
        <p:spPr>
          <a:xfrm>
            <a:off x="914401" y="463551"/>
            <a:ext cx="7531100" cy="608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2A3D5B55-5A58-4922-8B9E-4FDACD982CDD}"/>
              </a:ext>
            </a:extLst>
          </p:cNvPr>
          <p:cNvSpPr>
            <a:spLocks noGrp="1" noChangeArrowheads="1"/>
          </p:cNvSpPr>
          <p:nvPr>
            <p:ph type="sldNum" idx="10"/>
          </p:nvPr>
        </p:nvSpPr>
        <p:spPr>
          <a:ln/>
        </p:spPr>
        <p:txBody>
          <a:bodyPr/>
          <a:lstStyle>
            <a:lvl1pPr>
              <a:defRPr/>
            </a:lvl1pPr>
          </a:lstStyle>
          <a:p>
            <a:pPr>
              <a:defRPr/>
            </a:pPr>
            <a:fld id="{211BF954-8791-4E72-97B0-88EEBE7D83C3}" type="slidenum">
              <a:rPr lang="es-ES" altLang="es-AR"/>
              <a:pPr>
                <a:defRPr/>
              </a:pPr>
              <a:t>‹Nº›</a:t>
            </a:fld>
            <a:endParaRPr lang="es-ES" altLang="es-AR"/>
          </a:p>
        </p:txBody>
      </p:sp>
    </p:spTree>
    <p:extLst>
      <p:ext uri="{BB962C8B-B14F-4D97-AF65-F5344CB8AC3E}">
        <p14:creationId xmlns:p14="http://schemas.microsoft.com/office/powerpoint/2010/main" val="82354534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382B9-ACE5-4D0E-92F9-AEC018CF72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0665948-1E74-414E-B913-E7D2740441F7}"/>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
            <a:extLst>
              <a:ext uri="{FF2B5EF4-FFF2-40B4-BE49-F238E27FC236}">
                <a16:creationId xmlns:a16="http://schemas.microsoft.com/office/drawing/2014/main" id="{65C7ED0A-C0B1-49D5-B311-C0B61CABDA51}"/>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04846351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D14AD-F09A-480A-A246-DB557074B8C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E6B6AC5-CB5C-42D2-8A90-32E65763AD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1AAD7376-50BA-44D7-8DBA-0A25640B0587}"/>
              </a:ext>
            </a:extLst>
          </p:cNvPr>
          <p:cNvSpPr>
            <a:spLocks noGrp="1" noChangeArrowheads="1"/>
          </p:cNvSpPr>
          <p:nvPr>
            <p:ph type="sldNum" idx="10"/>
          </p:nvPr>
        </p:nvSpPr>
        <p:spPr>
          <a:ln/>
        </p:spPr>
        <p:txBody>
          <a:bodyPr/>
          <a:lstStyle>
            <a:lvl1pPr>
              <a:defRPr/>
            </a:lvl1p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11249678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67011-93BB-40A8-A206-137594B27DCA}"/>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B0EC038-48C0-4A2E-A98C-33C8A631115F}"/>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
            <a:extLst>
              <a:ext uri="{FF2B5EF4-FFF2-40B4-BE49-F238E27FC236}">
                <a16:creationId xmlns:a16="http://schemas.microsoft.com/office/drawing/2014/main" id="{FD536771-4D75-49CE-9EF4-9E53982D341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46859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8"/>
        <p:cNvGrpSpPr/>
        <p:nvPr/>
      </p:nvGrpSpPr>
      <p:grpSpPr>
        <a:xfrm>
          <a:off x="0" y="0"/>
          <a:ext cx="0" cy="0"/>
          <a:chOff x="0" y="0"/>
          <a:chExt cx="0" cy="0"/>
        </a:xfrm>
      </p:grpSpPr>
      <p:grpSp>
        <p:nvGrpSpPr>
          <p:cNvPr id="29" name="Google Shape;29;p4"/>
          <p:cNvGrpSpPr/>
          <p:nvPr/>
        </p:nvGrpSpPr>
        <p:grpSpPr>
          <a:xfrm>
            <a:off x="0" y="5204893"/>
            <a:ext cx="12192000" cy="1653233"/>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5" name="Google Shape;35;p4"/>
          <p:cNvSpPr txBox="1">
            <a:spLocks noGrp="1"/>
          </p:cNvSpPr>
          <p:nvPr>
            <p:ph type="title"/>
          </p:nvPr>
        </p:nvSpPr>
        <p:spPr>
          <a:xfrm>
            <a:off x="415600" y="546667"/>
            <a:ext cx="11360800" cy="810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415600" y="1639833"/>
            <a:ext cx="11360800" cy="44520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37" name="Google Shape;37;p4"/>
          <p:cNvSpPr txBox="1">
            <a:spLocks noGrp="1"/>
          </p:cNvSpPr>
          <p:nvPr>
            <p:ph type="sldNum" idx="12"/>
          </p:nvPr>
        </p:nvSpPr>
        <p:spPr>
          <a:xfrm>
            <a:off x="11280575" y="6201587"/>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a:p>
        </p:txBody>
      </p:sp>
    </p:spTree>
    <p:extLst>
      <p:ext uri="{BB962C8B-B14F-4D97-AF65-F5344CB8AC3E}">
        <p14:creationId xmlns:p14="http://schemas.microsoft.com/office/powerpoint/2010/main" val="284850048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E0439-D4D6-4417-A43D-3A881090246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08070D0-3CEE-489D-A6AF-9EF8059F7C2B}"/>
              </a:ext>
            </a:extLst>
          </p:cNvPr>
          <p:cNvSpPr>
            <a:spLocks noGrp="1"/>
          </p:cNvSpPr>
          <p:nvPr>
            <p:ph sz="half" idx="1"/>
          </p:nvPr>
        </p:nvSpPr>
        <p:spPr>
          <a:xfrm>
            <a:off x="609601" y="1604964"/>
            <a:ext cx="5319184"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C39B185-591A-4BF3-BF10-B0EF8051418D}"/>
              </a:ext>
            </a:extLst>
          </p:cNvPr>
          <p:cNvSpPr>
            <a:spLocks noGrp="1"/>
          </p:cNvSpPr>
          <p:nvPr>
            <p:ph sz="half" idx="2"/>
          </p:nvPr>
        </p:nvSpPr>
        <p:spPr>
          <a:xfrm>
            <a:off x="6131986" y="1604964"/>
            <a:ext cx="5319183"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
            <a:extLst>
              <a:ext uri="{FF2B5EF4-FFF2-40B4-BE49-F238E27FC236}">
                <a16:creationId xmlns:a16="http://schemas.microsoft.com/office/drawing/2014/main" id="{244E822B-3D8C-48AF-86B7-4DB6D39AF1C1}"/>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350194465"/>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35C2D-7809-47E4-8519-B6EE841BC0C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0B1FEE1-DA0B-412F-A601-F28B068E94A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24D619-4331-4EEB-8ECC-BC33F0E9E534}"/>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E26E8A7-5A4F-46B2-AD42-BB75B7BFEC1E}"/>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04FFDC-30E5-4549-AF1B-6C55E607903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
            <a:extLst>
              <a:ext uri="{FF2B5EF4-FFF2-40B4-BE49-F238E27FC236}">
                <a16:creationId xmlns:a16="http://schemas.microsoft.com/office/drawing/2014/main" id="{A76FEC93-5BB0-4D9C-97F9-4A93545E935D}"/>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8125503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5A1D1-4C67-470B-B390-51D37633CEE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
            <a:extLst>
              <a:ext uri="{FF2B5EF4-FFF2-40B4-BE49-F238E27FC236}">
                <a16:creationId xmlns:a16="http://schemas.microsoft.com/office/drawing/2014/main" id="{1031BED3-301A-45B3-B605-5F58BCD4104C}"/>
              </a:ext>
            </a:extLst>
          </p:cNvPr>
          <p:cNvSpPr>
            <a:spLocks noGrp="1" noChangeArrowheads="1"/>
          </p:cNvSpPr>
          <p:nvPr>
            <p:ph type="sldNum" idx="10"/>
          </p:nvPr>
        </p:nvSpPr>
        <p:spPr>
          <a:ln/>
        </p:spPr>
        <p:txBody>
          <a:bodyPr/>
          <a:lstStyle>
            <a:lvl1pPr>
              <a:defRPr/>
            </a:lvl1pPr>
          </a:lstStyle>
          <a:p>
            <a:pPr>
              <a:defRPr/>
            </a:pPr>
            <a:fld id="{305C8668-3935-44F2-AC4D-0AB362505992}" type="slidenum">
              <a:rPr lang="es-AR" altLang="es-AR" smtClean="0"/>
              <a:pPr>
                <a:defRPr/>
              </a:pPr>
              <a:t>‹Nº›</a:t>
            </a:fld>
            <a:endParaRPr lang="es-AR" altLang="es-AR"/>
          </a:p>
        </p:txBody>
      </p:sp>
    </p:spTree>
    <p:extLst>
      <p:ext uri="{BB962C8B-B14F-4D97-AF65-F5344CB8AC3E}">
        <p14:creationId xmlns:p14="http://schemas.microsoft.com/office/powerpoint/2010/main" val="214451926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70174945-B108-41A8-8EC2-07E0EDE5687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3701645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CD1921-327D-4A83-9455-AE58E4B537C9}"/>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3400949-FAC0-425B-B561-B5F6EF60FF07}"/>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FFFDA67-351B-4C6E-B8AD-2BC615FBD18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D5DEFE37-FD23-4AE6-A823-6EC836FAC08D}"/>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41119041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B530DD-6BCE-434C-80C1-F2CD05F8D40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1B1C06B-BB35-4DBF-BD6E-B544B2F70A0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58B992A1-3764-4209-8595-91F6E59E5C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EBB4150A-89C7-4192-93E3-45FD425AF3B9}"/>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81038901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C6974-FDF0-4CC1-94EA-590F31C8E1B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66AF883-A5F4-4934-B9FC-4A2346A052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C45320AB-DB67-430D-B797-C6FFB975156F}"/>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13362498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80E891-D565-4DF7-A3AA-4F6640AEB120}"/>
              </a:ext>
            </a:extLst>
          </p:cNvPr>
          <p:cNvSpPr>
            <a:spLocks noGrp="1"/>
          </p:cNvSpPr>
          <p:nvPr>
            <p:ph type="title" orient="vert"/>
          </p:nvPr>
        </p:nvSpPr>
        <p:spPr>
          <a:xfrm>
            <a:off x="8741835" y="273052"/>
            <a:ext cx="2709333" cy="5605463"/>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E272A13-52F9-46AB-AA41-1D551045AFAC}"/>
              </a:ext>
            </a:extLst>
          </p:cNvPr>
          <p:cNvSpPr>
            <a:spLocks noGrp="1"/>
          </p:cNvSpPr>
          <p:nvPr>
            <p:ph type="body" orient="vert" idx="1"/>
          </p:nvPr>
        </p:nvSpPr>
        <p:spPr>
          <a:xfrm>
            <a:off x="609601" y="273052"/>
            <a:ext cx="7929033" cy="560546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C156828D-77FA-4A9A-B46C-DF09C78D4226}"/>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59424693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294604647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62E0-8DC8-4154-AC81-102AB3D261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2466592-650A-4CE0-A1E7-60D059BFBE24}"/>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3AB02E68-F5B9-4097-AD18-E6BEB13D7A28}"/>
              </a:ext>
            </a:extLst>
          </p:cNvPr>
          <p:cNvSpPr>
            <a:spLocks noGrp="1" noChangeArrowheads="1"/>
          </p:cNvSpPr>
          <p:nvPr>
            <p:ph type="sldNum" idx="10"/>
          </p:nvPr>
        </p:nvSpPr>
        <p:spPr>
          <a:ln/>
        </p:spPr>
        <p:txBody>
          <a:bodyPr/>
          <a:lstStyle>
            <a:lvl1pPr>
              <a:defRPr/>
            </a:lvl1pPr>
          </a:lstStyle>
          <a:p>
            <a:pPr>
              <a:defRPr/>
            </a:pPr>
            <a:fld id="{DB44A329-DEB1-4479-A060-B831AF672488}" type="slidenum">
              <a:rPr lang="es-ES" altLang="es-AR"/>
              <a:pPr>
                <a:defRPr/>
              </a:pPr>
              <a:t>‹Nº›</a:t>
            </a:fld>
            <a:endParaRPr lang="es-ES" altLang="es-AR"/>
          </a:p>
        </p:txBody>
      </p:sp>
    </p:spTree>
    <p:extLst>
      <p:ext uri="{BB962C8B-B14F-4D97-AF65-F5344CB8AC3E}">
        <p14:creationId xmlns:p14="http://schemas.microsoft.com/office/powerpoint/2010/main" val="2925480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3195093" y="802300"/>
            <a:ext cx="7491353" cy="2541431"/>
          </a:xfrm>
        </p:spPr>
        <p:txBody>
          <a:bodyPr bIns="0" anchor="b">
            <a:normAutofit/>
          </a:bodyPr>
          <a:lstStyle>
            <a:lvl1pPr algn="l">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3195093" y="3531206"/>
            <a:ext cx="7491353" cy="977621"/>
          </a:xfrm>
        </p:spPr>
        <p:txBody>
          <a:bodyPr tIns="91440" bIns="91440">
            <a:normAutofit/>
          </a:bodyPr>
          <a:lstStyle>
            <a:lvl1pPr marL="0" indent="0" algn="l">
              <a:buNone/>
              <a:defRPr sz="1600" b="0" cap="all" baseline="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a:xfrm>
            <a:off x="3195092" y="329309"/>
            <a:ext cx="4115056" cy="309201"/>
          </a:xfrm>
        </p:spPr>
        <p:txBody>
          <a:bodyPr/>
          <a:lstStyle/>
          <a:p>
            <a:r>
              <a:rPr lang="es-AR" altLang="es-AR"/>
              <a:t>@2019 - Ing. M. Giura</a:t>
            </a:r>
          </a:p>
        </p:txBody>
      </p:sp>
      <p:sp>
        <p:nvSpPr>
          <p:cNvPr id="6" name="Slide Number Placeholder 5"/>
          <p:cNvSpPr>
            <a:spLocks noGrp="1"/>
          </p:cNvSpPr>
          <p:nvPr>
            <p:ph type="sldNum" sz="quarter" idx="12"/>
          </p:nvPr>
        </p:nvSpPr>
        <p:spPr>
          <a:xfrm>
            <a:off x="1912938" y="798973"/>
            <a:ext cx="1069340" cy="503578"/>
          </a:xfrm>
        </p:spPr>
        <p:txBody>
          <a:bodyPr/>
          <a:lstStyle/>
          <a:p>
            <a:fld id="{8C40382F-1724-4A61-A499-FB5AE3CD18F3}" type="slidenum">
              <a:rPr lang="es-AR" altLang="es-AR" smtClean="0"/>
              <a:pPr/>
              <a:t>‹Nº›</a:t>
            </a:fld>
            <a:endParaRPr lang="es-AR" altLang="es-AR"/>
          </a:p>
        </p:txBody>
      </p:sp>
      <p:cxnSp>
        <p:nvCxnSpPr>
          <p:cNvPr id="15" name="Straight Connector 14"/>
          <p:cNvCxnSpPr/>
          <p:nvPr/>
        </p:nvCxnSpPr>
        <p:spPr>
          <a:xfrm>
            <a:off x="3195093" y="3528542"/>
            <a:ext cx="7491353"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3179152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AD252-1513-4150-8F54-2BA38DE0C6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7CFF91F-75C4-41CF-85DB-C8B386474B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45D76DBC-D75A-48E1-9469-56F46D42C43E}"/>
              </a:ext>
            </a:extLst>
          </p:cNvPr>
          <p:cNvSpPr>
            <a:spLocks noGrp="1" noChangeArrowheads="1"/>
          </p:cNvSpPr>
          <p:nvPr>
            <p:ph type="sldNum" idx="10"/>
          </p:nvPr>
        </p:nvSpPr>
        <p:spPr>
          <a:ln/>
        </p:spPr>
        <p:txBody>
          <a:bodyPr/>
          <a:lstStyle>
            <a:lvl1pPr>
              <a:defRPr/>
            </a:lvl1pPr>
          </a:lstStyle>
          <a:p>
            <a:pPr>
              <a:defRPr/>
            </a:pPr>
            <a:fld id="{35CB55F5-2529-4A80-B7C3-7AD7D8FF4A73}" type="slidenum">
              <a:rPr lang="es-ES" altLang="es-AR"/>
              <a:pPr>
                <a:defRPr/>
              </a:pPr>
              <a:t>‹Nº›</a:t>
            </a:fld>
            <a:endParaRPr lang="es-ES" altLang="es-AR"/>
          </a:p>
        </p:txBody>
      </p:sp>
    </p:spTree>
    <p:extLst>
      <p:ext uri="{BB962C8B-B14F-4D97-AF65-F5344CB8AC3E}">
        <p14:creationId xmlns:p14="http://schemas.microsoft.com/office/powerpoint/2010/main" val="3860077949"/>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559FF-F240-4A92-9228-3B47BBBFB7CB}"/>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7E2B68-C552-4F05-AEC2-90F13267D981}"/>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042CFDF6-88DA-44B9-B3FB-E4FAAACD9E2D}"/>
              </a:ext>
            </a:extLst>
          </p:cNvPr>
          <p:cNvSpPr>
            <a:spLocks noGrp="1" noChangeArrowheads="1"/>
          </p:cNvSpPr>
          <p:nvPr>
            <p:ph type="sldNum" idx="10"/>
          </p:nvPr>
        </p:nvSpPr>
        <p:spPr>
          <a:ln/>
        </p:spPr>
        <p:txBody>
          <a:bodyPr/>
          <a:lstStyle>
            <a:lvl1pPr>
              <a:defRPr/>
            </a:lvl1pPr>
          </a:lstStyle>
          <a:p>
            <a:pPr>
              <a:defRPr/>
            </a:pPr>
            <a:fld id="{27A7011D-F972-420C-A499-1CB220149D45}" type="slidenum">
              <a:rPr lang="es-ES" altLang="es-AR"/>
              <a:pPr>
                <a:defRPr/>
              </a:pPr>
              <a:t>‹Nº›</a:t>
            </a:fld>
            <a:endParaRPr lang="es-ES" altLang="es-AR"/>
          </a:p>
        </p:txBody>
      </p:sp>
    </p:spTree>
    <p:extLst>
      <p:ext uri="{BB962C8B-B14F-4D97-AF65-F5344CB8AC3E}">
        <p14:creationId xmlns:p14="http://schemas.microsoft.com/office/powerpoint/2010/main" val="406770767"/>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42955-59CF-4DDA-AF4E-FE2912BA65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C02A159-3977-407F-B28D-7432CB896792}"/>
              </a:ext>
            </a:extLst>
          </p:cNvPr>
          <p:cNvSpPr>
            <a:spLocks noGrp="1"/>
          </p:cNvSpPr>
          <p:nvPr>
            <p:ph sz="half" idx="1"/>
          </p:nvPr>
        </p:nvSpPr>
        <p:spPr>
          <a:xfrm>
            <a:off x="914401"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79966D60-1F85-4699-933E-8CFA827AD915}"/>
              </a:ext>
            </a:extLst>
          </p:cNvPr>
          <p:cNvSpPr>
            <a:spLocks noGrp="1"/>
          </p:cNvSpPr>
          <p:nvPr>
            <p:ph sz="half" idx="2"/>
          </p:nvPr>
        </p:nvSpPr>
        <p:spPr>
          <a:xfrm>
            <a:off x="6129868"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CEEC7453-8529-4974-9A9A-A255A947BB26}"/>
              </a:ext>
            </a:extLst>
          </p:cNvPr>
          <p:cNvSpPr>
            <a:spLocks noGrp="1" noChangeArrowheads="1"/>
          </p:cNvSpPr>
          <p:nvPr>
            <p:ph type="sldNum" idx="10"/>
          </p:nvPr>
        </p:nvSpPr>
        <p:spPr>
          <a:ln/>
        </p:spPr>
        <p:txBody>
          <a:bodyPr/>
          <a:lstStyle>
            <a:lvl1pPr>
              <a:defRPr/>
            </a:lvl1pPr>
          </a:lstStyle>
          <a:p>
            <a:pPr>
              <a:defRPr/>
            </a:pPr>
            <a:fld id="{793ED778-3465-4C22-BCA4-0EB51B955E31}" type="slidenum">
              <a:rPr lang="es-ES" altLang="es-AR"/>
              <a:pPr>
                <a:defRPr/>
              </a:pPr>
              <a:t>‹Nº›</a:t>
            </a:fld>
            <a:endParaRPr lang="es-ES" altLang="es-AR"/>
          </a:p>
        </p:txBody>
      </p:sp>
    </p:spTree>
    <p:extLst>
      <p:ext uri="{BB962C8B-B14F-4D97-AF65-F5344CB8AC3E}">
        <p14:creationId xmlns:p14="http://schemas.microsoft.com/office/powerpoint/2010/main" val="38054668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3A3EE-FA1F-4BE2-B573-A542900E3EE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5E5300F-40D9-4A3F-A713-518B2CE23DC4}"/>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1617B7-BB48-4183-926E-E5829BB2FB50}"/>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DCB2B20F-D53F-4D79-B8BC-3F5F2EF2C1B1}"/>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8191CB-3D4B-486B-B4C7-4F225A491D19}"/>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BCEE296F-A8B2-483C-8BD5-72B5C35B3958}"/>
              </a:ext>
            </a:extLst>
          </p:cNvPr>
          <p:cNvSpPr>
            <a:spLocks noGrp="1" noChangeArrowheads="1"/>
          </p:cNvSpPr>
          <p:nvPr>
            <p:ph type="sldNum" idx="10"/>
          </p:nvPr>
        </p:nvSpPr>
        <p:spPr>
          <a:ln/>
        </p:spPr>
        <p:txBody>
          <a:bodyPr/>
          <a:lstStyle>
            <a:lvl1pPr>
              <a:defRPr/>
            </a:lvl1pPr>
          </a:lstStyle>
          <a:p>
            <a:pPr>
              <a:defRPr/>
            </a:pPr>
            <a:fld id="{0A77ADBE-5D24-4C6B-9730-768A23E808E6}" type="slidenum">
              <a:rPr lang="es-ES" altLang="es-AR"/>
              <a:pPr>
                <a:defRPr/>
              </a:pPr>
              <a:t>‹Nº›</a:t>
            </a:fld>
            <a:endParaRPr lang="es-ES" altLang="es-AR"/>
          </a:p>
        </p:txBody>
      </p:sp>
    </p:spTree>
    <p:extLst>
      <p:ext uri="{BB962C8B-B14F-4D97-AF65-F5344CB8AC3E}">
        <p14:creationId xmlns:p14="http://schemas.microsoft.com/office/powerpoint/2010/main" val="315512140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92F25-089C-45C1-8A5B-A3BC87CBCBC2}"/>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B71C52E9-EB9B-4D97-9C32-DD6AD750383F}"/>
              </a:ext>
            </a:extLst>
          </p:cNvPr>
          <p:cNvSpPr>
            <a:spLocks noGrp="1" noChangeArrowheads="1"/>
          </p:cNvSpPr>
          <p:nvPr>
            <p:ph type="sldNum" idx="10"/>
          </p:nvPr>
        </p:nvSpPr>
        <p:spPr>
          <a:ln/>
        </p:spPr>
        <p:txBody>
          <a:bodyPr/>
          <a:lstStyle>
            <a:lvl1pPr>
              <a:defRPr/>
            </a:lvl1pPr>
          </a:lstStyle>
          <a:p>
            <a:pPr>
              <a:defRPr/>
            </a:pPr>
            <a:fld id="{044806A1-C830-4CEE-AFFF-1E807B7592D3}" type="slidenum">
              <a:rPr lang="es-ES" altLang="es-AR"/>
              <a:pPr>
                <a:defRPr/>
              </a:pPr>
              <a:t>‹Nº›</a:t>
            </a:fld>
            <a:endParaRPr lang="es-ES" altLang="es-AR"/>
          </a:p>
        </p:txBody>
      </p:sp>
    </p:spTree>
    <p:extLst>
      <p:ext uri="{BB962C8B-B14F-4D97-AF65-F5344CB8AC3E}">
        <p14:creationId xmlns:p14="http://schemas.microsoft.com/office/powerpoint/2010/main" val="14447538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F032D6CE-CD94-43A0-B4F3-02142AF50F80}"/>
              </a:ext>
            </a:extLst>
          </p:cNvPr>
          <p:cNvSpPr>
            <a:spLocks noGrp="1" noChangeArrowheads="1"/>
          </p:cNvSpPr>
          <p:nvPr>
            <p:ph type="sldNum" idx="10"/>
          </p:nvPr>
        </p:nvSpPr>
        <p:spPr>
          <a:ln/>
        </p:spPr>
        <p:txBody>
          <a:bodyPr/>
          <a:lstStyle>
            <a:lvl1pPr>
              <a:defRPr/>
            </a:lvl1pPr>
          </a:lstStyle>
          <a:p>
            <a:pPr>
              <a:defRPr/>
            </a:pPr>
            <a:fld id="{3B08DEC6-1636-44B4-BA34-8E2C022829E4}" type="slidenum">
              <a:rPr lang="es-ES" altLang="es-AR"/>
              <a:pPr>
                <a:defRPr/>
              </a:pPr>
              <a:t>‹Nº›</a:t>
            </a:fld>
            <a:endParaRPr lang="es-ES" altLang="es-AR"/>
          </a:p>
        </p:txBody>
      </p:sp>
    </p:spTree>
    <p:extLst>
      <p:ext uri="{BB962C8B-B14F-4D97-AF65-F5344CB8AC3E}">
        <p14:creationId xmlns:p14="http://schemas.microsoft.com/office/powerpoint/2010/main" val="3256285152"/>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DEC3A9-BEF2-407F-8653-FFB09538A680}"/>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2E0B419-196D-4E0B-8A93-5BB1E33E541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5BA18B23-C6AE-4A2B-A5D1-8DD2934B77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05D82288-2802-4BDD-95B1-C4557313C127}"/>
              </a:ext>
            </a:extLst>
          </p:cNvPr>
          <p:cNvSpPr>
            <a:spLocks noGrp="1" noChangeArrowheads="1"/>
          </p:cNvSpPr>
          <p:nvPr>
            <p:ph type="sldNum" idx="10"/>
          </p:nvPr>
        </p:nvSpPr>
        <p:spPr>
          <a:ln/>
        </p:spPr>
        <p:txBody>
          <a:bodyPr/>
          <a:lstStyle>
            <a:lvl1pPr>
              <a:defRPr/>
            </a:lvl1pPr>
          </a:lstStyle>
          <a:p>
            <a:pPr>
              <a:defRPr/>
            </a:pPr>
            <a:fld id="{FC3F6C1F-DE51-430B-A2BD-3488CCCB087E}" type="slidenum">
              <a:rPr lang="es-ES" altLang="es-AR"/>
              <a:pPr>
                <a:defRPr/>
              </a:pPr>
              <a:t>‹Nº›</a:t>
            </a:fld>
            <a:endParaRPr lang="es-ES" altLang="es-AR"/>
          </a:p>
        </p:txBody>
      </p:sp>
    </p:spTree>
    <p:extLst>
      <p:ext uri="{BB962C8B-B14F-4D97-AF65-F5344CB8AC3E}">
        <p14:creationId xmlns:p14="http://schemas.microsoft.com/office/powerpoint/2010/main" val="3199301316"/>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7220C1-4803-4300-92FC-7018B227F223}"/>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8D3CA02A-9C00-412D-AB59-D2F5CF9C98EB}"/>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255C68E5-D972-4C69-B8FF-555A0F873AA1}"/>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991E21B7-B1AA-459C-BBD3-78498D95BD2E}"/>
              </a:ext>
            </a:extLst>
          </p:cNvPr>
          <p:cNvSpPr>
            <a:spLocks noGrp="1" noChangeArrowheads="1"/>
          </p:cNvSpPr>
          <p:nvPr>
            <p:ph type="sldNum" idx="10"/>
          </p:nvPr>
        </p:nvSpPr>
        <p:spPr>
          <a:ln/>
        </p:spPr>
        <p:txBody>
          <a:bodyPr/>
          <a:lstStyle>
            <a:lvl1pPr>
              <a:defRPr/>
            </a:lvl1pPr>
          </a:lstStyle>
          <a:p>
            <a:pPr>
              <a:defRPr/>
            </a:pPr>
            <a:fld id="{5CADE346-BC7C-4789-96FA-E7C954F837E6}" type="slidenum">
              <a:rPr lang="es-ES" altLang="es-AR"/>
              <a:pPr>
                <a:defRPr/>
              </a:pPr>
              <a:t>‹Nº›</a:t>
            </a:fld>
            <a:endParaRPr lang="es-ES" altLang="es-AR"/>
          </a:p>
        </p:txBody>
      </p:sp>
    </p:spTree>
    <p:extLst>
      <p:ext uri="{BB962C8B-B14F-4D97-AF65-F5344CB8AC3E}">
        <p14:creationId xmlns:p14="http://schemas.microsoft.com/office/powerpoint/2010/main" val="3904197949"/>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CECD70-7758-462F-A9B2-2A81FC1B98D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5E770C76-CAF2-4AFA-B425-C0BAE18BD8CC}"/>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C20D21A-5634-42F7-B9A8-C7E1509B684A}"/>
              </a:ext>
            </a:extLst>
          </p:cNvPr>
          <p:cNvSpPr>
            <a:spLocks noGrp="1" noChangeArrowheads="1"/>
          </p:cNvSpPr>
          <p:nvPr>
            <p:ph type="sldNum" idx="10"/>
          </p:nvPr>
        </p:nvSpPr>
        <p:spPr>
          <a:ln/>
        </p:spPr>
        <p:txBody>
          <a:bodyPr/>
          <a:lstStyle>
            <a:lvl1pPr>
              <a:defRPr/>
            </a:lvl1pPr>
          </a:lstStyle>
          <a:p>
            <a:pPr>
              <a:defRPr/>
            </a:pPr>
            <a:fld id="{A6CC2976-52F5-48E3-9589-1A196225B2AA}" type="slidenum">
              <a:rPr lang="es-ES" altLang="es-AR"/>
              <a:pPr>
                <a:defRPr/>
              </a:pPr>
              <a:t>‹Nº›</a:t>
            </a:fld>
            <a:endParaRPr lang="es-ES" altLang="es-AR"/>
          </a:p>
        </p:txBody>
      </p:sp>
    </p:spTree>
    <p:extLst>
      <p:ext uri="{BB962C8B-B14F-4D97-AF65-F5344CB8AC3E}">
        <p14:creationId xmlns:p14="http://schemas.microsoft.com/office/powerpoint/2010/main" val="466995576"/>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467DD24-3880-4162-9575-CE4AA53F96CC}"/>
              </a:ext>
            </a:extLst>
          </p:cNvPr>
          <p:cNvSpPr>
            <a:spLocks noGrp="1"/>
          </p:cNvSpPr>
          <p:nvPr>
            <p:ph type="title" orient="vert"/>
          </p:nvPr>
        </p:nvSpPr>
        <p:spPr>
          <a:xfrm>
            <a:off x="8585201" y="463550"/>
            <a:ext cx="2556933" cy="608488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A53D4987-2A7B-45CC-A2E4-F65E97A8AA4B}"/>
              </a:ext>
            </a:extLst>
          </p:cNvPr>
          <p:cNvSpPr>
            <a:spLocks noGrp="1"/>
          </p:cNvSpPr>
          <p:nvPr>
            <p:ph type="body" orient="vert" idx="1"/>
          </p:nvPr>
        </p:nvSpPr>
        <p:spPr>
          <a:xfrm>
            <a:off x="914400" y="463550"/>
            <a:ext cx="7467600" cy="608488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9E1EEB86-6D83-462A-AE26-C74B3A80C87C}"/>
              </a:ext>
            </a:extLst>
          </p:cNvPr>
          <p:cNvSpPr>
            <a:spLocks noGrp="1" noChangeArrowheads="1"/>
          </p:cNvSpPr>
          <p:nvPr>
            <p:ph type="sldNum" idx="10"/>
          </p:nvPr>
        </p:nvSpPr>
        <p:spPr>
          <a:ln/>
        </p:spPr>
        <p:txBody>
          <a:bodyPr/>
          <a:lstStyle>
            <a:lvl1pPr>
              <a:defRPr/>
            </a:lvl1pPr>
          </a:lstStyle>
          <a:p>
            <a:pPr>
              <a:defRPr/>
            </a:pPr>
            <a:fld id="{C1548247-AAAE-4738-A025-841008AD2F90}" type="slidenum">
              <a:rPr lang="es-ES" altLang="es-AR"/>
              <a:pPr>
                <a:defRPr/>
              </a:pPr>
              <a:t>‹Nº›</a:t>
            </a:fld>
            <a:endParaRPr lang="es-ES" altLang="es-AR"/>
          </a:p>
        </p:txBody>
      </p:sp>
    </p:spTree>
    <p:extLst>
      <p:ext uri="{BB962C8B-B14F-4D97-AF65-F5344CB8AC3E}">
        <p14:creationId xmlns:p14="http://schemas.microsoft.com/office/powerpoint/2010/main" val="14623392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713466E7-6B12-4B35-AE2A-C14E4A737C62}" type="slidenum">
              <a:rPr lang="es-AR" altLang="es-AR" smtClean="0"/>
              <a:pPr/>
              <a:t>‹Nº›</a:t>
            </a:fld>
            <a:endParaRPr lang="es-AR" altLang="es-AR"/>
          </a:p>
        </p:txBody>
      </p:sp>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94033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C291D-7A7E-4CA5-BBC9-C924C60E056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307F23B4-8C03-4B4F-8F34-F6733B0ADD53}"/>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3">
            <a:extLst>
              <a:ext uri="{FF2B5EF4-FFF2-40B4-BE49-F238E27FC236}">
                <a16:creationId xmlns:a16="http://schemas.microsoft.com/office/drawing/2014/main" id="{8A9FE3D6-9705-4DD8-963D-2C13A547EC3C}"/>
              </a:ext>
            </a:extLst>
          </p:cNvPr>
          <p:cNvSpPr>
            <a:spLocks noGrp="1" noChangeArrowheads="1"/>
          </p:cNvSpPr>
          <p:nvPr>
            <p:ph type="sldNum" idx="10"/>
          </p:nvPr>
        </p:nvSpPr>
        <p:spPr>
          <a:ln/>
        </p:spPr>
        <p:txBody>
          <a:bodyPr/>
          <a:lstStyle>
            <a:lvl1pPr>
              <a:defRPr/>
            </a:lvl1pPr>
          </a:lstStyle>
          <a:p>
            <a:pPr>
              <a:defRPr/>
            </a:pPr>
            <a:fld id="{27F2C30C-0310-4CD3-9AE9-21FAE40ED823}" type="slidenum">
              <a:rPr lang="es-ES" altLang="es-AR"/>
              <a:pPr>
                <a:defRPr/>
              </a:pPr>
              <a:t>‹Nº›</a:t>
            </a:fld>
            <a:endParaRPr lang="es-ES" altLang="es-AR"/>
          </a:p>
        </p:txBody>
      </p:sp>
    </p:spTree>
    <p:extLst>
      <p:ext uri="{BB962C8B-B14F-4D97-AF65-F5344CB8AC3E}">
        <p14:creationId xmlns:p14="http://schemas.microsoft.com/office/powerpoint/2010/main" val="371869173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D186B0-8557-403E-A61C-85FC9C539D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25C6C814-7C67-4C7C-A3E7-52DEF5C7EEA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26B4E1F4-3BA3-4AFD-8605-3607F4A758CC}"/>
              </a:ext>
            </a:extLst>
          </p:cNvPr>
          <p:cNvSpPr>
            <a:spLocks noGrp="1" noChangeArrowheads="1"/>
          </p:cNvSpPr>
          <p:nvPr>
            <p:ph type="sldNum" idx="10"/>
          </p:nvPr>
        </p:nvSpPr>
        <p:spPr>
          <a:ln/>
        </p:spPr>
        <p:txBody>
          <a:bodyPr/>
          <a:lstStyle>
            <a:lvl1pPr>
              <a:defRPr/>
            </a:lvl1pPr>
          </a:lstStyle>
          <a:p>
            <a:pPr>
              <a:defRPr/>
            </a:pPr>
            <a:fld id="{FE595B0E-9009-43AC-9BFF-B917C676EA1B}" type="slidenum">
              <a:rPr lang="es-ES" altLang="es-AR"/>
              <a:pPr>
                <a:defRPr/>
              </a:pPr>
              <a:t>‹Nº›</a:t>
            </a:fld>
            <a:endParaRPr lang="es-ES" altLang="es-AR"/>
          </a:p>
        </p:txBody>
      </p:sp>
    </p:spTree>
    <p:extLst>
      <p:ext uri="{BB962C8B-B14F-4D97-AF65-F5344CB8AC3E}">
        <p14:creationId xmlns:p14="http://schemas.microsoft.com/office/powerpoint/2010/main" val="40031683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CCD469-5F32-45A6-B894-BE4111286AD6}"/>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7AF3C16-9848-4322-9FF2-3AF409165E5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3">
            <a:extLst>
              <a:ext uri="{FF2B5EF4-FFF2-40B4-BE49-F238E27FC236}">
                <a16:creationId xmlns:a16="http://schemas.microsoft.com/office/drawing/2014/main" id="{1D1BA848-7D83-4E53-A914-7792E532E5F6}"/>
              </a:ext>
            </a:extLst>
          </p:cNvPr>
          <p:cNvSpPr>
            <a:spLocks noGrp="1" noChangeArrowheads="1"/>
          </p:cNvSpPr>
          <p:nvPr>
            <p:ph type="sldNum" idx="10"/>
          </p:nvPr>
        </p:nvSpPr>
        <p:spPr>
          <a:ln/>
        </p:spPr>
        <p:txBody>
          <a:bodyPr/>
          <a:lstStyle>
            <a:lvl1pPr>
              <a:defRPr/>
            </a:lvl1pPr>
          </a:lstStyle>
          <a:p>
            <a:pPr>
              <a:defRPr/>
            </a:pPr>
            <a:fld id="{0BFB0CDA-835B-4FC9-A155-537716588889}" type="slidenum">
              <a:rPr lang="es-ES" altLang="es-AR"/>
              <a:pPr>
                <a:defRPr/>
              </a:pPr>
              <a:t>‹Nº›</a:t>
            </a:fld>
            <a:endParaRPr lang="es-ES" altLang="es-AR"/>
          </a:p>
        </p:txBody>
      </p:sp>
    </p:spTree>
    <p:extLst>
      <p:ext uri="{BB962C8B-B14F-4D97-AF65-F5344CB8AC3E}">
        <p14:creationId xmlns:p14="http://schemas.microsoft.com/office/powerpoint/2010/main" val="336875821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8F9D12-182A-492D-BF2F-438AC075802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5E3B636-9F88-4D54-BA65-5C4B58C743CD}"/>
              </a:ext>
            </a:extLst>
          </p:cNvPr>
          <p:cNvSpPr>
            <a:spLocks noGrp="1"/>
          </p:cNvSpPr>
          <p:nvPr>
            <p:ph sz="half" idx="1"/>
          </p:nvPr>
        </p:nvSpPr>
        <p:spPr>
          <a:xfrm>
            <a:off x="914401" y="1981200"/>
            <a:ext cx="5052484"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368EAFAC-F524-4610-946B-35A8A618888D}"/>
              </a:ext>
            </a:extLst>
          </p:cNvPr>
          <p:cNvSpPr>
            <a:spLocks noGrp="1"/>
          </p:cNvSpPr>
          <p:nvPr>
            <p:ph sz="half" idx="2"/>
          </p:nvPr>
        </p:nvSpPr>
        <p:spPr>
          <a:xfrm>
            <a:off x="6170085" y="1981200"/>
            <a:ext cx="5052483" cy="40957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3">
            <a:extLst>
              <a:ext uri="{FF2B5EF4-FFF2-40B4-BE49-F238E27FC236}">
                <a16:creationId xmlns:a16="http://schemas.microsoft.com/office/drawing/2014/main" id="{0C72CB70-44DF-4D15-95DA-FF2B32565D09}"/>
              </a:ext>
            </a:extLst>
          </p:cNvPr>
          <p:cNvSpPr>
            <a:spLocks noGrp="1" noChangeArrowheads="1"/>
          </p:cNvSpPr>
          <p:nvPr>
            <p:ph type="sldNum" idx="10"/>
          </p:nvPr>
        </p:nvSpPr>
        <p:spPr>
          <a:ln/>
        </p:spPr>
        <p:txBody>
          <a:bodyPr/>
          <a:lstStyle>
            <a:lvl1pPr>
              <a:defRPr/>
            </a:lvl1pPr>
          </a:lstStyle>
          <a:p>
            <a:pPr>
              <a:defRPr/>
            </a:pPr>
            <a:fld id="{AB7DC5C6-B6FB-4931-9536-827A1A40AD5C}" type="slidenum">
              <a:rPr lang="es-ES" altLang="es-AR"/>
              <a:pPr>
                <a:defRPr/>
              </a:pPr>
              <a:t>‹Nº›</a:t>
            </a:fld>
            <a:endParaRPr lang="es-ES" altLang="es-AR"/>
          </a:p>
        </p:txBody>
      </p:sp>
    </p:spTree>
    <p:extLst>
      <p:ext uri="{BB962C8B-B14F-4D97-AF65-F5344CB8AC3E}">
        <p14:creationId xmlns:p14="http://schemas.microsoft.com/office/powerpoint/2010/main" val="199106547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C3502-6C80-42AA-86C4-B9108177ACF2}"/>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64CC5121-0DCD-4161-B563-5926A6746BB9}"/>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4CDCE53-4365-4357-8FDF-E39D12B24579}"/>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FA579185-8238-4DAD-87CF-5697382AF692}"/>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282A76F3-E788-40D1-ABD4-B788CE2473E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3">
            <a:extLst>
              <a:ext uri="{FF2B5EF4-FFF2-40B4-BE49-F238E27FC236}">
                <a16:creationId xmlns:a16="http://schemas.microsoft.com/office/drawing/2014/main" id="{C17BEBA5-8A8E-466B-AF2E-22CD4F3A4F70}"/>
              </a:ext>
            </a:extLst>
          </p:cNvPr>
          <p:cNvSpPr>
            <a:spLocks noGrp="1" noChangeArrowheads="1"/>
          </p:cNvSpPr>
          <p:nvPr>
            <p:ph type="sldNum" idx="10"/>
          </p:nvPr>
        </p:nvSpPr>
        <p:spPr>
          <a:ln/>
        </p:spPr>
        <p:txBody>
          <a:bodyPr/>
          <a:lstStyle>
            <a:lvl1pPr>
              <a:defRPr/>
            </a:lvl1pPr>
          </a:lstStyle>
          <a:p>
            <a:pPr>
              <a:defRPr/>
            </a:pPr>
            <a:fld id="{15EBE15C-EF93-477B-A2EF-C0163B09704F}" type="slidenum">
              <a:rPr lang="es-ES" altLang="es-AR"/>
              <a:pPr>
                <a:defRPr/>
              </a:pPr>
              <a:t>‹Nº›</a:t>
            </a:fld>
            <a:endParaRPr lang="es-ES" altLang="es-AR"/>
          </a:p>
        </p:txBody>
      </p:sp>
    </p:spTree>
    <p:extLst>
      <p:ext uri="{BB962C8B-B14F-4D97-AF65-F5344CB8AC3E}">
        <p14:creationId xmlns:p14="http://schemas.microsoft.com/office/powerpoint/2010/main" val="59868335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EE39DA-047A-4FF2-A619-B8CEA0307EC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3">
            <a:extLst>
              <a:ext uri="{FF2B5EF4-FFF2-40B4-BE49-F238E27FC236}">
                <a16:creationId xmlns:a16="http://schemas.microsoft.com/office/drawing/2014/main" id="{2AD35EA6-6364-459F-B3AC-89E619880AE6}"/>
              </a:ext>
            </a:extLst>
          </p:cNvPr>
          <p:cNvSpPr>
            <a:spLocks noGrp="1" noChangeArrowheads="1"/>
          </p:cNvSpPr>
          <p:nvPr>
            <p:ph type="sldNum" idx="10"/>
          </p:nvPr>
        </p:nvSpPr>
        <p:spPr>
          <a:ln/>
        </p:spPr>
        <p:txBody>
          <a:bodyPr/>
          <a:lstStyle>
            <a:lvl1pPr>
              <a:defRPr/>
            </a:lvl1pPr>
          </a:lstStyle>
          <a:p>
            <a:pPr>
              <a:defRPr/>
            </a:pPr>
            <a:fld id="{170B7094-B151-4556-A035-583CBF9CEF57}" type="slidenum">
              <a:rPr lang="es-ES" altLang="es-AR"/>
              <a:pPr>
                <a:defRPr/>
              </a:pPr>
              <a:t>‹Nº›</a:t>
            </a:fld>
            <a:endParaRPr lang="es-ES" altLang="es-AR"/>
          </a:p>
        </p:txBody>
      </p:sp>
    </p:spTree>
    <p:extLst>
      <p:ext uri="{BB962C8B-B14F-4D97-AF65-F5344CB8AC3E}">
        <p14:creationId xmlns:p14="http://schemas.microsoft.com/office/powerpoint/2010/main" val="416998370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3">
            <a:extLst>
              <a:ext uri="{FF2B5EF4-FFF2-40B4-BE49-F238E27FC236}">
                <a16:creationId xmlns:a16="http://schemas.microsoft.com/office/drawing/2014/main" id="{121C4B70-7F77-479A-855F-62EDC7E71920}"/>
              </a:ext>
            </a:extLst>
          </p:cNvPr>
          <p:cNvSpPr>
            <a:spLocks noGrp="1" noChangeArrowheads="1"/>
          </p:cNvSpPr>
          <p:nvPr>
            <p:ph type="sldNum" idx="10"/>
          </p:nvPr>
        </p:nvSpPr>
        <p:spPr>
          <a:ln/>
        </p:spPr>
        <p:txBody>
          <a:bodyPr/>
          <a:lstStyle>
            <a:lvl1pPr>
              <a:defRPr/>
            </a:lvl1pPr>
          </a:lstStyle>
          <a:p>
            <a:pPr>
              <a:defRPr/>
            </a:pPr>
            <a:fld id="{A7530DCC-16B8-464E-BC0A-F9FD18E2B27E}" type="slidenum">
              <a:rPr lang="es-ES" altLang="es-AR"/>
              <a:pPr>
                <a:defRPr/>
              </a:pPr>
              <a:t>‹Nº›</a:t>
            </a:fld>
            <a:endParaRPr lang="es-ES" altLang="es-AR"/>
          </a:p>
        </p:txBody>
      </p:sp>
    </p:spTree>
    <p:extLst>
      <p:ext uri="{BB962C8B-B14F-4D97-AF65-F5344CB8AC3E}">
        <p14:creationId xmlns:p14="http://schemas.microsoft.com/office/powerpoint/2010/main" val="106046736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55A6A5D-81C4-4CFD-B2D4-CF2F72D586AD}"/>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C69CB41-82B3-4225-82DD-4BF61C79906E}"/>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A2F74E7C-F51B-4373-A04B-B8A396425147}"/>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B2A01DE4-FE77-4A28-A249-1E558B0BC494}"/>
              </a:ext>
            </a:extLst>
          </p:cNvPr>
          <p:cNvSpPr>
            <a:spLocks noGrp="1" noChangeArrowheads="1"/>
          </p:cNvSpPr>
          <p:nvPr>
            <p:ph type="sldNum" idx="10"/>
          </p:nvPr>
        </p:nvSpPr>
        <p:spPr>
          <a:ln/>
        </p:spPr>
        <p:txBody>
          <a:bodyPr/>
          <a:lstStyle>
            <a:lvl1pPr>
              <a:defRPr/>
            </a:lvl1pPr>
          </a:lstStyle>
          <a:p>
            <a:pPr>
              <a:defRPr/>
            </a:pPr>
            <a:fld id="{6B81F8E8-20E3-4753-8CE7-B55C72AB8F6A}" type="slidenum">
              <a:rPr lang="es-ES" altLang="es-AR"/>
              <a:pPr>
                <a:defRPr/>
              </a:pPr>
              <a:t>‹Nº›</a:t>
            </a:fld>
            <a:endParaRPr lang="es-ES" altLang="es-AR"/>
          </a:p>
        </p:txBody>
      </p:sp>
    </p:spTree>
    <p:extLst>
      <p:ext uri="{BB962C8B-B14F-4D97-AF65-F5344CB8AC3E}">
        <p14:creationId xmlns:p14="http://schemas.microsoft.com/office/powerpoint/2010/main" val="922105369"/>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3E0C08-EEDB-46EB-B567-2AFF57911517}"/>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04DFF262-5721-47F8-8D58-43C1CB368B4C}"/>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1DF22757-4152-4952-B038-88A1A5A19A0B}"/>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3">
            <a:extLst>
              <a:ext uri="{FF2B5EF4-FFF2-40B4-BE49-F238E27FC236}">
                <a16:creationId xmlns:a16="http://schemas.microsoft.com/office/drawing/2014/main" id="{4DA87ECE-B642-48D0-BBE2-F7A6FD42374C}"/>
              </a:ext>
            </a:extLst>
          </p:cNvPr>
          <p:cNvSpPr>
            <a:spLocks noGrp="1" noChangeArrowheads="1"/>
          </p:cNvSpPr>
          <p:nvPr>
            <p:ph type="sldNum" idx="10"/>
          </p:nvPr>
        </p:nvSpPr>
        <p:spPr>
          <a:ln/>
        </p:spPr>
        <p:txBody>
          <a:bodyPr/>
          <a:lstStyle>
            <a:lvl1pPr>
              <a:defRPr/>
            </a:lvl1pPr>
          </a:lstStyle>
          <a:p>
            <a:pPr>
              <a:defRPr/>
            </a:pPr>
            <a:fld id="{270F09BA-94B1-42DB-BC49-ED314EC34C1F}" type="slidenum">
              <a:rPr lang="es-ES" altLang="es-AR"/>
              <a:pPr>
                <a:defRPr/>
              </a:pPr>
              <a:t>‹Nº›</a:t>
            </a:fld>
            <a:endParaRPr lang="es-ES" altLang="es-AR"/>
          </a:p>
        </p:txBody>
      </p:sp>
    </p:spTree>
    <p:extLst>
      <p:ext uri="{BB962C8B-B14F-4D97-AF65-F5344CB8AC3E}">
        <p14:creationId xmlns:p14="http://schemas.microsoft.com/office/powerpoint/2010/main" val="3666716393"/>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2998B-75EA-491B-8CE1-5BE51CB3FF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D6B5022-2381-4179-BAF6-C2FA15DD5888}"/>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82ADB49C-9E0F-4EA6-83D1-F7FC505DEDEA}"/>
              </a:ext>
            </a:extLst>
          </p:cNvPr>
          <p:cNvSpPr>
            <a:spLocks noGrp="1" noChangeArrowheads="1"/>
          </p:cNvSpPr>
          <p:nvPr>
            <p:ph type="sldNum" idx="10"/>
          </p:nvPr>
        </p:nvSpPr>
        <p:spPr>
          <a:ln/>
        </p:spPr>
        <p:txBody>
          <a:bodyPr/>
          <a:lstStyle>
            <a:lvl1pPr>
              <a:defRPr/>
            </a:lvl1pPr>
          </a:lstStyle>
          <a:p>
            <a:pPr>
              <a:defRPr/>
            </a:pPr>
            <a:fld id="{384E1E1C-98CB-49E6-BB45-6437D4587B02}" type="slidenum">
              <a:rPr lang="es-ES" altLang="es-AR"/>
              <a:pPr>
                <a:defRPr/>
              </a:pPr>
              <a:t>‹Nº›</a:t>
            </a:fld>
            <a:endParaRPr lang="es-ES" altLang="es-AR"/>
          </a:p>
        </p:txBody>
      </p:sp>
    </p:spTree>
    <p:extLst>
      <p:ext uri="{BB962C8B-B14F-4D97-AF65-F5344CB8AC3E}">
        <p14:creationId xmlns:p14="http://schemas.microsoft.com/office/powerpoint/2010/main" val="1202071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24655" y="1756130"/>
            <a:ext cx="7489336" cy="1887950"/>
          </a:xfrm>
        </p:spPr>
        <p:txBody>
          <a:bodyPr anchor="b">
            <a:normAutofit/>
          </a:bodyPr>
          <a:lstStyle>
            <a:lvl1pPr algn="l">
              <a:defRPr sz="32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6" y="3806197"/>
            <a:ext cx="7489336" cy="1012929"/>
          </a:xfrm>
        </p:spPr>
        <p:txBody>
          <a:bodyPr tIns="91440">
            <a:normAutofit/>
          </a:bodyPr>
          <a:lstStyle>
            <a:lvl1pPr marL="0" indent="0" algn="l">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A19D7389-5206-4E2D-8213-1030DB04A640}" type="slidenum">
              <a:rPr lang="es-AR" altLang="es-AR" smtClean="0"/>
              <a:pPr/>
              <a:t>‹Nº›</a:t>
            </a:fld>
            <a:endParaRPr lang="es-AR" altLang="es-AR"/>
          </a:p>
        </p:txBody>
      </p:sp>
      <p:cxnSp>
        <p:nvCxnSpPr>
          <p:cNvPr id="15" name="Straight Connector 14"/>
          <p:cNvCxnSpPr/>
          <p:nvPr/>
        </p:nvCxnSpPr>
        <p:spPr>
          <a:xfrm>
            <a:off x="1924655" y="3804985"/>
            <a:ext cx="74893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5486498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09A5D2B-A17B-4B88-B070-CBDE3DD4380C}"/>
              </a:ext>
            </a:extLst>
          </p:cNvPr>
          <p:cNvSpPr>
            <a:spLocks noGrp="1"/>
          </p:cNvSpPr>
          <p:nvPr>
            <p:ph type="title" orient="vert"/>
          </p:nvPr>
        </p:nvSpPr>
        <p:spPr>
          <a:xfrm>
            <a:off x="8646586" y="461965"/>
            <a:ext cx="2575983" cy="5614987"/>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1535F2D2-5F12-4189-BDAC-E914E9674AF1}"/>
              </a:ext>
            </a:extLst>
          </p:cNvPr>
          <p:cNvSpPr>
            <a:spLocks noGrp="1"/>
          </p:cNvSpPr>
          <p:nvPr>
            <p:ph type="body" orient="vert" idx="1"/>
          </p:nvPr>
        </p:nvSpPr>
        <p:spPr>
          <a:xfrm>
            <a:off x="914400" y="461965"/>
            <a:ext cx="7528984" cy="561498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3">
            <a:extLst>
              <a:ext uri="{FF2B5EF4-FFF2-40B4-BE49-F238E27FC236}">
                <a16:creationId xmlns:a16="http://schemas.microsoft.com/office/drawing/2014/main" id="{F7BFB06D-F18F-4BDA-A0D1-B8AC08D1237C}"/>
              </a:ext>
            </a:extLst>
          </p:cNvPr>
          <p:cNvSpPr>
            <a:spLocks noGrp="1" noChangeArrowheads="1"/>
          </p:cNvSpPr>
          <p:nvPr>
            <p:ph type="sldNum" idx="10"/>
          </p:nvPr>
        </p:nvSpPr>
        <p:spPr>
          <a:ln/>
        </p:spPr>
        <p:txBody>
          <a:bodyPr/>
          <a:lstStyle>
            <a:lvl1pPr>
              <a:defRPr/>
            </a:lvl1pPr>
          </a:lstStyle>
          <a:p>
            <a:pPr>
              <a:defRPr/>
            </a:pPr>
            <a:fld id="{A6087280-117C-4D36-9232-363922306145}" type="slidenum">
              <a:rPr lang="es-ES" altLang="es-AR"/>
              <a:pPr>
                <a:defRPr/>
              </a:pPr>
              <a:t>‹Nº›</a:t>
            </a:fld>
            <a:endParaRPr lang="es-ES" altLang="es-AR"/>
          </a:p>
        </p:txBody>
      </p:sp>
    </p:spTree>
    <p:extLst>
      <p:ext uri="{BB962C8B-B14F-4D97-AF65-F5344CB8AC3E}">
        <p14:creationId xmlns:p14="http://schemas.microsoft.com/office/powerpoint/2010/main" val="310356626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BB0B2C-8646-451D-9A56-6E401A48006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D6AEA2F1-FE09-465D-96D2-F2C99BDB30EE}"/>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8406AB0D-67EB-47D8-A58F-F994F1B5E5C8}"/>
              </a:ext>
            </a:extLst>
          </p:cNvPr>
          <p:cNvSpPr>
            <a:spLocks noGrp="1" noChangeArrowheads="1"/>
          </p:cNvSpPr>
          <p:nvPr>
            <p:ph type="sldNum" idx="10"/>
          </p:nvPr>
        </p:nvSpPr>
        <p:spPr>
          <a:ln/>
        </p:spPr>
        <p:txBody>
          <a:bodyPr/>
          <a:lstStyle>
            <a:lvl1pPr>
              <a:defRPr/>
            </a:lvl1pPr>
          </a:lstStyle>
          <a:p>
            <a:pPr>
              <a:defRPr/>
            </a:pPr>
            <a:fld id="{669413BE-9EBE-4DCB-A27B-5CD6A91BEC51}" type="slidenum">
              <a:rPr lang="es-ES" altLang="es-AR"/>
              <a:pPr>
                <a:defRPr/>
              </a:pPr>
              <a:t>‹Nº›</a:t>
            </a:fld>
            <a:endParaRPr lang="es-ES" altLang="es-AR"/>
          </a:p>
        </p:txBody>
      </p:sp>
    </p:spTree>
    <p:extLst>
      <p:ext uri="{BB962C8B-B14F-4D97-AF65-F5344CB8AC3E}">
        <p14:creationId xmlns:p14="http://schemas.microsoft.com/office/powerpoint/2010/main" val="142046254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735A57-6713-43B9-AE66-5DD2191C1E9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C3010E3-9C3E-444D-87A1-8304CDE3E442}"/>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10359B6-6C63-4B80-B3E1-46F4BCFC3CFE}"/>
              </a:ext>
            </a:extLst>
          </p:cNvPr>
          <p:cNvSpPr>
            <a:spLocks noGrp="1" noChangeArrowheads="1"/>
          </p:cNvSpPr>
          <p:nvPr>
            <p:ph type="sldNum" idx="10"/>
          </p:nvPr>
        </p:nvSpPr>
        <p:spPr>
          <a:ln/>
        </p:spPr>
        <p:txBody>
          <a:bodyPr/>
          <a:lstStyle>
            <a:lvl1pPr>
              <a:defRPr/>
            </a:lvl1pPr>
          </a:lstStyle>
          <a:p>
            <a:pPr>
              <a:defRPr/>
            </a:pPr>
            <a:fld id="{767D398A-7139-4023-94A6-A203908B39F7}" type="slidenum">
              <a:rPr lang="es-ES" altLang="es-AR"/>
              <a:pPr>
                <a:defRPr/>
              </a:pPr>
              <a:t>‹Nº›</a:t>
            </a:fld>
            <a:endParaRPr lang="es-ES" altLang="es-AR"/>
          </a:p>
        </p:txBody>
      </p:sp>
    </p:spTree>
    <p:extLst>
      <p:ext uri="{BB962C8B-B14F-4D97-AF65-F5344CB8AC3E}">
        <p14:creationId xmlns:p14="http://schemas.microsoft.com/office/powerpoint/2010/main" val="146530925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3D1BCF-A080-431B-9986-6C9427F3DB8D}"/>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7A1B5406-4F7E-4B67-B0BC-51A2756ED2FE}"/>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C97E7B3B-782E-44A2-A3EE-13A3DA2444A7}"/>
              </a:ext>
            </a:extLst>
          </p:cNvPr>
          <p:cNvSpPr>
            <a:spLocks noGrp="1" noChangeArrowheads="1"/>
          </p:cNvSpPr>
          <p:nvPr>
            <p:ph type="sldNum" idx="10"/>
          </p:nvPr>
        </p:nvSpPr>
        <p:spPr>
          <a:ln/>
        </p:spPr>
        <p:txBody>
          <a:bodyPr/>
          <a:lstStyle>
            <a:lvl1pPr>
              <a:defRPr/>
            </a:lvl1pPr>
          </a:lstStyle>
          <a:p>
            <a:pPr>
              <a:defRPr/>
            </a:pPr>
            <a:fld id="{925E917B-0155-4EDD-9328-1D69C373C7BC}" type="slidenum">
              <a:rPr lang="es-ES" altLang="es-AR"/>
              <a:pPr>
                <a:defRPr/>
              </a:pPr>
              <a:t>‹Nº›</a:t>
            </a:fld>
            <a:endParaRPr lang="es-ES" altLang="es-AR"/>
          </a:p>
        </p:txBody>
      </p:sp>
    </p:spTree>
    <p:extLst>
      <p:ext uri="{BB962C8B-B14F-4D97-AF65-F5344CB8AC3E}">
        <p14:creationId xmlns:p14="http://schemas.microsoft.com/office/powerpoint/2010/main" val="4064171065"/>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C94C8F-B64C-44CB-AF53-8C8960BFC242}"/>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A4A3E9CC-DDB6-47D2-9E7E-5B5DD62C4844}"/>
              </a:ext>
            </a:extLst>
          </p:cNvPr>
          <p:cNvSpPr>
            <a:spLocks noGrp="1"/>
          </p:cNvSpPr>
          <p:nvPr>
            <p:ph sz="half" idx="1"/>
          </p:nvPr>
        </p:nvSpPr>
        <p:spPr>
          <a:xfrm>
            <a:off x="914400"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27C00B98-D321-42CC-8A2D-1547EBFE3B0C}"/>
              </a:ext>
            </a:extLst>
          </p:cNvPr>
          <p:cNvSpPr>
            <a:spLocks noGrp="1"/>
          </p:cNvSpPr>
          <p:nvPr>
            <p:ph sz="half" idx="2"/>
          </p:nvPr>
        </p:nvSpPr>
        <p:spPr>
          <a:xfrm>
            <a:off x="6146801" y="1981202"/>
            <a:ext cx="5029200" cy="456882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F9B01D19-FDD0-42C2-9DEB-DCCB00D1CE82}"/>
              </a:ext>
            </a:extLst>
          </p:cNvPr>
          <p:cNvSpPr>
            <a:spLocks noGrp="1" noChangeArrowheads="1"/>
          </p:cNvSpPr>
          <p:nvPr>
            <p:ph type="sldNum" idx="10"/>
          </p:nvPr>
        </p:nvSpPr>
        <p:spPr>
          <a:ln/>
        </p:spPr>
        <p:txBody>
          <a:bodyPr/>
          <a:lstStyle>
            <a:lvl1pPr>
              <a:defRPr/>
            </a:lvl1pPr>
          </a:lstStyle>
          <a:p>
            <a:pPr>
              <a:defRPr/>
            </a:pPr>
            <a:fld id="{AEDD62F3-B121-4510-8207-FE0B3887FCBE}" type="slidenum">
              <a:rPr lang="es-ES" altLang="es-AR"/>
              <a:pPr>
                <a:defRPr/>
              </a:pPr>
              <a:t>‹Nº›</a:t>
            </a:fld>
            <a:endParaRPr lang="es-ES" altLang="es-AR"/>
          </a:p>
        </p:txBody>
      </p:sp>
    </p:spTree>
    <p:extLst>
      <p:ext uri="{BB962C8B-B14F-4D97-AF65-F5344CB8AC3E}">
        <p14:creationId xmlns:p14="http://schemas.microsoft.com/office/powerpoint/2010/main" val="1399196454"/>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F3AA0B-D846-4D3E-AA0F-2B1BEF0D6226}"/>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A2083E2-5D87-412C-BAFC-3A8BD123FB8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20412ED-0BEA-4D28-967E-55DECD3F5361}"/>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AB176AE9-1353-4B2C-AC4A-217DD67A359F}"/>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AE0ACC70-E7E5-48EB-A1C9-70AB38BEA5CD}"/>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5C373DC7-D82D-4B31-9651-B8C5E81A31C5}"/>
              </a:ext>
            </a:extLst>
          </p:cNvPr>
          <p:cNvSpPr>
            <a:spLocks noGrp="1" noChangeArrowheads="1"/>
          </p:cNvSpPr>
          <p:nvPr>
            <p:ph type="sldNum" idx="10"/>
          </p:nvPr>
        </p:nvSpPr>
        <p:spPr>
          <a:ln/>
        </p:spPr>
        <p:txBody>
          <a:bodyPr/>
          <a:lstStyle>
            <a:lvl1pPr>
              <a:defRPr/>
            </a:lvl1pPr>
          </a:lstStyle>
          <a:p>
            <a:pPr>
              <a:defRPr/>
            </a:pPr>
            <a:fld id="{15D2E3CF-DB7B-4BD4-8BC4-84566FC38E99}" type="slidenum">
              <a:rPr lang="es-ES" altLang="es-AR"/>
              <a:pPr>
                <a:defRPr/>
              </a:pPr>
              <a:t>‹Nº›</a:t>
            </a:fld>
            <a:endParaRPr lang="es-ES" altLang="es-AR"/>
          </a:p>
        </p:txBody>
      </p:sp>
    </p:spTree>
    <p:extLst>
      <p:ext uri="{BB962C8B-B14F-4D97-AF65-F5344CB8AC3E}">
        <p14:creationId xmlns:p14="http://schemas.microsoft.com/office/powerpoint/2010/main" val="3278835457"/>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2E37B-A58F-4911-810C-017E39305F58}"/>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060E86FB-80F2-43CA-8504-66BDEBA3537C}"/>
              </a:ext>
            </a:extLst>
          </p:cNvPr>
          <p:cNvSpPr>
            <a:spLocks noGrp="1" noChangeArrowheads="1"/>
          </p:cNvSpPr>
          <p:nvPr>
            <p:ph type="sldNum" idx="10"/>
          </p:nvPr>
        </p:nvSpPr>
        <p:spPr>
          <a:ln/>
        </p:spPr>
        <p:txBody>
          <a:bodyPr/>
          <a:lstStyle>
            <a:lvl1pPr>
              <a:defRPr/>
            </a:lvl1pPr>
          </a:lstStyle>
          <a:p>
            <a:pPr>
              <a:defRPr/>
            </a:pPr>
            <a:fld id="{52A5CF5A-93AF-472C-B785-A6509749BE23}" type="slidenum">
              <a:rPr lang="es-ES" altLang="es-AR"/>
              <a:pPr>
                <a:defRPr/>
              </a:pPr>
              <a:t>‹Nº›</a:t>
            </a:fld>
            <a:endParaRPr lang="es-ES" altLang="es-AR"/>
          </a:p>
        </p:txBody>
      </p:sp>
    </p:spTree>
    <p:extLst>
      <p:ext uri="{BB962C8B-B14F-4D97-AF65-F5344CB8AC3E}">
        <p14:creationId xmlns:p14="http://schemas.microsoft.com/office/powerpoint/2010/main" val="1481575623"/>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2">
            <a:extLst>
              <a:ext uri="{FF2B5EF4-FFF2-40B4-BE49-F238E27FC236}">
                <a16:creationId xmlns:a16="http://schemas.microsoft.com/office/drawing/2014/main" id="{501849B1-48AB-4B5F-B4E9-F8ABD98E54D9}"/>
              </a:ext>
            </a:extLst>
          </p:cNvPr>
          <p:cNvSpPr>
            <a:spLocks noGrp="1" noChangeArrowheads="1"/>
          </p:cNvSpPr>
          <p:nvPr>
            <p:ph type="sldNum" idx="10"/>
          </p:nvPr>
        </p:nvSpPr>
        <p:spPr>
          <a:ln/>
        </p:spPr>
        <p:txBody>
          <a:bodyPr/>
          <a:lstStyle>
            <a:lvl1pPr>
              <a:defRPr/>
            </a:lvl1pPr>
          </a:lstStyle>
          <a:p>
            <a:pPr>
              <a:defRPr/>
            </a:pPr>
            <a:fld id="{B18AB102-F031-4D26-B676-DFB104F8242F}" type="slidenum">
              <a:rPr lang="es-ES" altLang="es-AR"/>
              <a:pPr>
                <a:defRPr/>
              </a:pPr>
              <a:t>‹Nº›</a:t>
            </a:fld>
            <a:endParaRPr lang="es-ES" altLang="es-AR"/>
          </a:p>
        </p:txBody>
      </p:sp>
    </p:spTree>
    <p:extLst>
      <p:ext uri="{BB962C8B-B14F-4D97-AF65-F5344CB8AC3E}">
        <p14:creationId xmlns:p14="http://schemas.microsoft.com/office/powerpoint/2010/main" val="3729837944"/>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B6A72-D7B5-427A-ABE9-D01FC3A0A25E}"/>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48309F7B-AF93-47FE-9EF0-1B842BE9073F}"/>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101EFC81-41E8-400D-A931-ECF85184823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A2E927C2-6D42-4643-BCB6-7FFE7556ED4E}"/>
              </a:ext>
            </a:extLst>
          </p:cNvPr>
          <p:cNvSpPr>
            <a:spLocks noGrp="1" noChangeArrowheads="1"/>
          </p:cNvSpPr>
          <p:nvPr>
            <p:ph type="sldNum" idx="10"/>
          </p:nvPr>
        </p:nvSpPr>
        <p:spPr>
          <a:ln/>
        </p:spPr>
        <p:txBody>
          <a:bodyPr/>
          <a:lstStyle>
            <a:lvl1pPr>
              <a:defRPr/>
            </a:lvl1pPr>
          </a:lstStyle>
          <a:p>
            <a:pPr>
              <a:defRPr/>
            </a:pPr>
            <a:fld id="{E890A5D3-3BD5-4DEF-ADE4-18180806A082}" type="slidenum">
              <a:rPr lang="es-ES" altLang="es-AR"/>
              <a:pPr>
                <a:defRPr/>
              </a:pPr>
              <a:t>‹Nº›</a:t>
            </a:fld>
            <a:endParaRPr lang="es-ES" altLang="es-AR"/>
          </a:p>
        </p:txBody>
      </p:sp>
    </p:spTree>
    <p:extLst>
      <p:ext uri="{BB962C8B-B14F-4D97-AF65-F5344CB8AC3E}">
        <p14:creationId xmlns:p14="http://schemas.microsoft.com/office/powerpoint/2010/main" val="211490164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072E4E-6F0B-4EF3-B837-C299DF2B70E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21D396B0-60CF-493F-AC63-39269C18982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DB141EFB-05A3-4BA0-894E-CE41D332CDAD}"/>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2">
            <a:extLst>
              <a:ext uri="{FF2B5EF4-FFF2-40B4-BE49-F238E27FC236}">
                <a16:creationId xmlns:a16="http://schemas.microsoft.com/office/drawing/2014/main" id="{F589C709-D876-4277-94F6-DF20E0248DA6}"/>
              </a:ext>
            </a:extLst>
          </p:cNvPr>
          <p:cNvSpPr>
            <a:spLocks noGrp="1" noChangeArrowheads="1"/>
          </p:cNvSpPr>
          <p:nvPr>
            <p:ph type="sldNum" idx="10"/>
          </p:nvPr>
        </p:nvSpPr>
        <p:spPr>
          <a:ln/>
        </p:spPr>
        <p:txBody>
          <a:bodyPr/>
          <a:lstStyle>
            <a:lvl1pPr>
              <a:defRPr/>
            </a:lvl1pPr>
          </a:lstStyle>
          <a:p>
            <a:pPr>
              <a:defRPr/>
            </a:pPr>
            <a:fld id="{38B00696-CA4C-44AD-AE87-520784429442}" type="slidenum">
              <a:rPr lang="es-ES" altLang="es-AR"/>
              <a:pPr>
                <a:defRPr/>
              </a:pPr>
              <a:t>‹Nº›</a:t>
            </a:fld>
            <a:endParaRPr lang="es-ES" altLang="es-AR"/>
          </a:p>
        </p:txBody>
      </p:sp>
    </p:spTree>
    <p:extLst>
      <p:ext uri="{BB962C8B-B14F-4D97-AF65-F5344CB8AC3E}">
        <p14:creationId xmlns:p14="http://schemas.microsoft.com/office/powerpoint/2010/main" val="390954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924655" y="804891"/>
            <a:ext cx="8761791"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24654" y="2013936"/>
            <a:ext cx="4167828" cy="34375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518909" y="2013937"/>
            <a:ext cx="4167536" cy="3437559"/>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r>
              <a:rPr lang="es-ES" altLang="es-AR"/>
              <a:t>Info2 - UTN-FRBA</a:t>
            </a:r>
            <a:endParaRPr lang="es-AR" altLang="es-AR"/>
          </a:p>
        </p:txBody>
      </p:sp>
      <p:sp>
        <p:nvSpPr>
          <p:cNvPr id="6" name="Footer Placeholder 5"/>
          <p:cNvSpPr>
            <a:spLocks noGrp="1"/>
          </p:cNvSpPr>
          <p:nvPr>
            <p:ph type="ftr" sz="quarter" idx="11"/>
          </p:nvPr>
        </p:nvSpPr>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3062ACAA-A5D4-4FAE-BE23-D5246E6BE849}" type="slidenum">
              <a:rPr lang="es-AR" altLang="es-AR" smtClean="0"/>
              <a:pPr/>
              <a:t>‹Nº›</a:t>
            </a:fld>
            <a:endParaRPr lang="es-AR" altLang="es-AR"/>
          </a:p>
        </p:txBody>
      </p:sp>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756741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62042-4D9A-45D6-A431-7694BF0ED3E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4888D2F8-D952-4E03-8637-CD8D5F7D186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8A0A5381-0B47-4E4B-87A2-EE7B3C70D9BB}"/>
              </a:ext>
            </a:extLst>
          </p:cNvPr>
          <p:cNvSpPr>
            <a:spLocks noGrp="1" noChangeArrowheads="1"/>
          </p:cNvSpPr>
          <p:nvPr>
            <p:ph type="sldNum" idx="10"/>
          </p:nvPr>
        </p:nvSpPr>
        <p:spPr>
          <a:ln/>
        </p:spPr>
        <p:txBody>
          <a:bodyPr/>
          <a:lstStyle>
            <a:lvl1pPr>
              <a:defRPr/>
            </a:lvl1pPr>
          </a:lstStyle>
          <a:p>
            <a:pPr>
              <a:defRPr/>
            </a:pPr>
            <a:fld id="{C7F39030-B4B6-4487-A0B6-7F4FEC25A0BD}" type="slidenum">
              <a:rPr lang="es-ES" altLang="es-AR"/>
              <a:pPr>
                <a:defRPr/>
              </a:pPr>
              <a:t>‹Nº›</a:t>
            </a:fld>
            <a:endParaRPr lang="es-ES" altLang="es-AR"/>
          </a:p>
        </p:txBody>
      </p:sp>
    </p:spTree>
    <p:extLst>
      <p:ext uri="{BB962C8B-B14F-4D97-AF65-F5344CB8AC3E}">
        <p14:creationId xmlns:p14="http://schemas.microsoft.com/office/powerpoint/2010/main" val="1868659490"/>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2F625A9F-031C-48DD-83FC-91F5BCB36584}"/>
              </a:ext>
            </a:extLst>
          </p:cNvPr>
          <p:cNvSpPr>
            <a:spLocks noGrp="1"/>
          </p:cNvSpPr>
          <p:nvPr>
            <p:ph type="title" orient="vert"/>
          </p:nvPr>
        </p:nvSpPr>
        <p:spPr>
          <a:xfrm>
            <a:off x="8648700" y="463551"/>
            <a:ext cx="2575984" cy="6086475"/>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849F0EDB-C565-4988-8C2F-E0283D179BAE}"/>
              </a:ext>
            </a:extLst>
          </p:cNvPr>
          <p:cNvSpPr>
            <a:spLocks noGrp="1"/>
          </p:cNvSpPr>
          <p:nvPr>
            <p:ph type="body" orient="vert" idx="1"/>
          </p:nvPr>
        </p:nvSpPr>
        <p:spPr>
          <a:xfrm>
            <a:off x="914401" y="463551"/>
            <a:ext cx="7531100" cy="608647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D2C7A9EB-8257-4ABE-B698-29C484000B53}"/>
              </a:ext>
            </a:extLst>
          </p:cNvPr>
          <p:cNvSpPr>
            <a:spLocks noGrp="1" noChangeArrowheads="1"/>
          </p:cNvSpPr>
          <p:nvPr>
            <p:ph type="sldNum" idx="10"/>
          </p:nvPr>
        </p:nvSpPr>
        <p:spPr>
          <a:ln/>
        </p:spPr>
        <p:txBody>
          <a:bodyPr/>
          <a:lstStyle>
            <a:lvl1pPr>
              <a:defRPr/>
            </a:lvl1pPr>
          </a:lstStyle>
          <a:p>
            <a:pPr>
              <a:defRPr/>
            </a:pPr>
            <a:fld id="{A27B0B9D-E95B-49CF-B4C9-0A209873AFC0}" type="slidenum">
              <a:rPr lang="es-ES" altLang="es-AR"/>
              <a:pPr>
                <a:defRPr/>
              </a:pPr>
              <a:t>‹Nº›</a:t>
            </a:fld>
            <a:endParaRPr lang="es-ES" altLang="es-AR"/>
          </a:p>
        </p:txBody>
      </p:sp>
    </p:spTree>
    <p:extLst>
      <p:ext uri="{BB962C8B-B14F-4D97-AF65-F5344CB8AC3E}">
        <p14:creationId xmlns:p14="http://schemas.microsoft.com/office/powerpoint/2010/main" val="2411216727"/>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203" indent="0" algn="ctr">
              <a:buNone/>
              <a:defRPr>
                <a:solidFill>
                  <a:schemeClr val="tx1">
                    <a:tint val="75000"/>
                  </a:schemeClr>
                </a:solidFill>
              </a:defRPr>
            </a:lvl2pPr>
            <a:lvl3pPr marL="914406" indent="0" algn="ctr">
              <a:buNone/>
              <a:defRPr>
                <a:solidFill>
                  <a:schemeClr val="tx1">
                    <a:tint val="75000"/>
                  </a:schemeClr>
                </a:solidFill>
              </a:defRPr>
            </a:lvl3pPr>
            <a:lvl4pPr marL="1371609" indent="0" algn="ctr">
              <a:buNone/>
              <a:defRPr>
                <a:solidFill>
                  <a:schemeClr val="tx1">
                    <a:tint val="75000"/>
                  </a:schemeClr>
                </a:solidFill>
              </a:defRPr>
            </a:lvl4pPr>
            <a:lvl5pPr marL="1828812" indent="0" algn="ctr">
              <a:buNone/>
              <a:defRPr>
                <a:solidFill>
                  <a:schemeClr val="tx1">
                    <a:tint val="75000"/>
                  </a:schemeClr>
                </a:solidFill>
              </a:defRPr>
            </a:lvl5pPr>
            <a:lvl6pPr marL="2286015" indent="0" algn="ctr">
              <a:buNone/>
              <a:defRPr>
                <a:solidFill>
                  <a:schemeClr val="tx1">
                    <a:tint val="75000"/>
                  </a:schemeClr>
                </a:solidFill>
              </a:defRPr>
            </a:lvl6pPr>
            <a:lvl7pPr marL="2743218" indent="0" algn="ctr">
              <a:buNone/>
              <a:defRPr>
                <a:solidFill>
                  <a:schemeClr val="tx1">
                    <a:tint val="75000"/>
                  </a:schemeClr>
                </a:solidFill>
              </a:defRPr>
            </a:lvl7pPr>
            <a:lvl8pPr marL="3200421" indent="0" algn="ctr">
              <a:buNone/>
              <a:defRPr>
                <a:solidFill>
                  <a:schemeClr val="tx1">
                    <a:tint val="75000"/>
                  </a:schemeClr>
                </a:solidFill>
              </a:defRPr>
            </a:lvl8pPr>
            <a:lvl9pPr marL="3657624"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669413BE-9EBE-4DCB-A27B-5CD6A91BEC51}" type="slidenum">
              <a:rPr lang="es-ES" altLang="es-AR" smtClean="0"/>
              <a:pPr>
                <a:defRPr/>
              </a:pPr>
              <a:t>‹Nº›</a:t>
            </a:fld>
            <a:endParaRPr lang="es-ES" altLang="es-AR"/>
          </a:p>
        </p:txBody>
      </p:sp>
    </p:spTree>
    <p:extLst>
      <p:ext uri="{BB962C8B-B14F-4D97-AF65-F5344CB8AC3E}">
        <p14:creationId xmlns:p14="http://schemas.microsoft.com/office/powerpoint/2010/main" val="3279090984"/>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767D398A-7139-4023-94A6-A203908B39F7}" type="slidenum">
              <a:rPr lang="es-ES" altLang="es-AR" smtClean="0"/>
              <a:pPr>
                <a:defRPr/>
              </a:pPr>
              <a:t>‹Nº›</a:t>
            </a:fld>
            <a:endParaRPr lang="es-ES" altLang="es-AR"/>
          </a:p>
        </p:txBody>
      </p:sp>
    </p:spTree>
    <p:extLst>
      <p:ext uri="{BB962C8B-B14F-4D97-AF65-F5344CB8AC3E}">
        <p14:creationId xmlns:p14="http://schemas.microsoft.com/office/powerpoint/2010/main" val="2959564028"/>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925E917B-0155-4EDD-9328-1D69C373C7BC}" type="slidenum">
              <a:rPr lang="es-ES" altLang="es-AR" smtClean="0"/>
              <a:pPr>
                <a:defRPr/>
              </a:pPr>
              <a:t>‹Nº›</a:t>
            </a:fld>
            <a:endParaRPr lang="es-ES" altLang="es-AR"/>
          </a:p>
        </p:txBody>
      </p:sp>
    </p:spTree>
    <p:extLst>
      <p:ext uri="{BB962C8B-B14F-4D97-AF65-F5344CB8AC3E}">
        <p14:creationId xmlns:p14="http://schemas.microsoft.com/office/powerpoint/2010/main" val="360072391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5" y="2160589"/>
            <a:ext cx="4184035" cy="388077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AEDD62F3-B121-4510-8207-FE0B3887FCBE}" type="slidenum">
              <a:rPr lang="es-ES" altLang="es-AR" smtClean="0"/>
              <a:pPr>
                <a:defRPr/>
              </a:pPr>
              <a:t>‹Nº›</a:t>
            </a:fld>
            <a:endParaRPr lang="es-ES" altLang="es-AR"/>
          </a:p>
        </p:txBody>
      </p:sp>
    </p:spTree>
    <p:extLst>
      <p:ext uri="{BB962C8B-B14F-4D97-AF65-F5344CB8AC3E}">
        <p14:creationId xmlns:p14="http://schemas.microsoft.com/office/powerpoint/2010/main" val="19251246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6" y="2160983"/>
            <a:ext cx="4185623" cy="576262"/>
          </a:xfrm>
        </p:spPr>
        <p:txBody>
          <a:bodyPr anchor="b">
            <a:noAutofit/>
          </a:bodyPr>
          <a:lstStyle>
            <a:lvl1pPr marL="0" indent="0">
              <a:buNone/>
              <a:defRPr sz="2400" b="0"/>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675746" y="2737246"/>
            <a:ext cx="4185623"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r>
              <a:rPr lang="en-US"/>
              <a:t>vvvvvvvvvvvvvvvvvvvvvvv</a:t>
            </a:r>
            <a:endParaRPr lang="en-US" dirty="0"/>
          </a:p>
        </p:txBody>
      </p:sp>
      <p:sp>
        <p:nvSpPr>
          <p:cNvPr id="9" name="Slide Number Placeholder 8"/>
          <p:cNvSpPr>
            <a:spLocks noGrp="1"/>
          </p:cNvSpPr>
          <p:nvPr>
            <p:ph type="sldNum" sz="quarter" idx="12"/>
          </p:nvPr>
        </p:nvSpPr>
        <p:spPr/>
        <p:txBody>
          <a:bodyPr/>
          <a:lstStyle/>
          <a:p>
            <a:pPr>
              <a:defRPr/>
            </a:pPr>
            <a:fld id="{15D2E3CF-DB7B-4BD4-8BC4-84566FC38E99}" type="slidenum">
              <a:rPr lang="es-ES" altLang="es-AR" smtClean="0"/>
              <a:pPr>
                <a:defRPr/>
              </a:pPr>
              <a:t>‹Nº›</a:t>
            </a:fld>
            <a:endParaRPr lang="es-ES" altLang="es-AR"/>
          </a:p>
        </p:txBody>
      </p:sp>
    </p:spTree>
    <p:extLst>
      <p:ext uri="{BB962C8B-B14F-4D97-AF65-F5344CB8AC3E}">
        <p14:creationId xmlns:p14="http://schemas.microsoft.com/office/powerpoint/2010/main" val="511708504"/>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r>
              <a:rPr lang="en-US"/>
              <a:t>vvvvvvvvvvvvvvvvvvvvvvv</a:t>
            </a:r>
            <a:endParaRPr lang="en-US" dirty="0"/>
          </a:p>
        </p:txBody>
      </p:sp>
      <p:sp>
        <p:nvSpPr>
          <p:cNvPr id="5" name="Slide Number Placeholder 4"/>
          <p:cNvSpPr>
            <a:spLocks noGrp="1"/>
          </p:cNvSpPr>
          <p:nvPr>
            <p:ph type="sldNum" sz="quarter" idx="12"/>
          </p:nvPr>
        </p:nvSpPr>
        <p:spPr/>
        <p:txBody>
          <a:bodyPr/>
          <a:lstStyle/>
          <a:p>
            <a:pPr>
              <a:defRPr/>
            </a:pPr>
            <a:fld id="{52A5CF5A-93AF-472C-B785-A6509749BE23}" type="slidenum">
              <a:rPr lang="es-ES" altLang="es-AR" smtClean="0"/>
              <a:pPr>
                <a:defRPr/>
              </a:pPr>
              <a:t>‹Nº›</a:t>
            </a:fld>
            <a:endParaRPr lang="es-ES" altLang="es-AR"/>
          </a:p>
        </p:txBody>
      </p:sp>
    </p:spTree>
    <p:extLst>
      <p:ext uri="{BB962C8B-B14F-4D97-AF65-F5344CB8AC3E}">
        <p14:creationId xmlns:p14="http://schemas.microsoft.com/office/powerpoint/2010/main" val="41010625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r>
              <a:rPr lang="en-US"/>
              <a:t>vvvvvvvvvvvvvvvvvvvvvvv</a:t>
            </a:r>
            <a:endParaRPr lang="en-US" dirty="0"/>
          </a:p>
        </p:txBody>
      </p:sp>
      <p:sp>
        <p:nvSpPr>
          <p:cNvPr id="4" name="Slide Number Placeholder 3"/>
          <p:cNvSpPr>
            <a:spLocks noGrp="1"/>
          </p:cNvSpPr>
          <p:nvPr>
            <p:ph type="sldNum" sz="quarter" idx="12"/>
          </p:nvPr>
        </p:nvSpPr>
        <p:spPr/>
        <p:txBody>
          <a:bodyPr/>
          <a:lstStyle/>
          <a:p>
            <a:pPr>
              <a:defRPr/>
            </a:pPr>
            <a:fld id="{B18AB102-F031-4D26-B676-DFB104F8242F}" type="slidenum">
              <a:rPr lang="es-ES" altLang="es-AR" smtClean="0"/>
              <a:pPr>
                <a:defRPr/>
              </a:pPr>
              <a:t>‹Nº›</a:t>
            </a:fld>
            <a:endParaRPr lang="es-ES" altLang="es-AR"/>
          </a:p>
        </p:txBody>
      </p:sp>
    </p:spTree>
    <p:extLst>
      <p:ext uri="{BB962C8B-B14F-4D97-AF65-F5344CB8AC3E}">
        <p14:creationId xmlns:p14="http://schemas.microsoft.com/office/powerpoint/2010/main" val="31238823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5"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2" y="514925"/>
            <a:ext cx="4513541" cy="5526437"/>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5" y="2777069"/>
            <a:ext cx="3854528" cy="2584449"/>
          </a:xfrm>
        </p:spPr>
        <p:txBody>
          <a:bodyPr>
            <a:normAutofit/>
          </a:bodyPr>
          <a:lstStyle>
            <a:lvl1pPr marL="0" indent="0">
              <a:buNone/>
              <a:defRPr sz="1400"/>
            </a:lvl1pPr>
            <a:lvl2pPr marL="457066" indent="0">
              <a:buNone/>
              <a:defRPr sz="1400"/>
            </a:lvl2pPr>
            <a:lvl3pPr marL="914132" indent="0">
              <a:buNone/>
              <a:defRPr sz="1200"/>
            </a:lvl3pPr>
            <a:lvl4pPr marL="1371198" indent="0">
              <a:buNone/>
              <a:defRPr sz="1000"/>
            </a:lvl4pPr>
            <a:lvl5pPr marL="1828263" indent="0">
              <a:buNone/>
              <a:defRPr sz="1000"/>
            </a:lvl5pPr>
            <a:lvl6pPr marL="2285329" indent="0">
              <a:buNone/>
              <a:defRPr sz="1000"/>
            </a:lvl6pPr>
            <a:lvl7pPr marL="2742395" indent="0">
              <a:buNone/>
              <a:defRPr sz="1000"/>
            </a:lvl7pPr>
            <a:lvl8pPr marL="3199461" indent="0">
              <a:buNone/>
              <a:defRPr sz="1000"/>
            </a:lvl8pPr>
            <a:lvl9pPr marL="3656527"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E890A5D3-3BD5-4DEF-ADE4-18180806A082}" type="slidenum">
              <a:rPr lang="es-ES" altLang="es-AR" smtClean="0"/>
              <a:pPr>
                <a:defRPr/>
              </a:pPr>
              <a:t>‹Nº›</a:t>
            </a:fld>
            <a:endParaRPr lang="es-ES" altLang="es-AR"/>
          </a:p>
        </p:txBody>
      </p:sp>
    </p:spTree>
    <p:extLst>
      <p:ext uri="{BB962C8B-B14F-4D97-AF65-F5344CB8AC3E}">
        <p14:creationId xmlns:p14="http://schemas.microsoft.com/office/powerpoint/2010/main" val="26352383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cxnSp>
        <p:nvCxnSpPr>
          <p:cNvPr id="36" name="Straight Connector 35"/>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1924655" y="804165"/>
            <a:ext cx="8761792"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5" y="2019551"/>
            <a:ext cx="4167688" cy="801943"/>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Content Placeholder 3"/>
          <p:cNvSpPr>
            <a:spLocks noGrp="1"/>
          </p:cNvSpPr>
          <p:nvPr>
            <p:ph sz="half" idx="2"/>
          </p:nvPr>
        </p:nvSpPr>
        <p:spPr>
          <a:xfrm>
            <a:off x="1924655" y="2824271"/>
            <a:ext cx="4167688" cy="264445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518909" y="2023005"/>
            <a:ext cx="4167536" cy="802237"/>
          </a:xfrm>
        </p:spPr>
        <p:txBody>
          <a:bodyPr anchor="b">
            <a:normAutofit/>
          </a:bodyPr>
          <a:lstStyle>
            <a:lvl1pPr marL="0" indent="0">
              <a:lnSpc>
                <a:spcPct val="100000"/>
              </a:lnSpc>
              <a:buNone/>
              <a:defRPr sz="2200" b="0" cap="all"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Content Placeholder 5"/>
          <p:cNvSpPr>
            <a:spLocks noGrp="1"/>
          </p:cNvSpPr>
          <p:nvPr>
            <p:ph sz="quarter" idx="4"/>
          </p:nvPr>
        </p:nvSpPr>
        <p:spPr>
          <a:xfrm>
            <a:off x="6518909" y="2821491"/>
            <a:ext cx="4167536" cy="263737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r>
              <a:rPr lang="es-ES" altLang="es-AR"/>
              <a:t>Info2 - UTN-FRBA</a:t>
            </a:r>
            <a:endParaRPr lang="es-AR" altLang="es-AR"/>
          </a:p>
        </p:txBody>
      </p:sp>
      <p:sp>
        <p:nvSpPr>
          <p:cNvPr id="8" name="Footer Placeholder 7"/>
          <p:cNvSpPr>
            <a:spLocks noGrp="1"/>
          </p:cNvSpPr>
          <p:nvPr>
            <p:ph type="ftr" sz="quarter" idx="11"/>
          </p:nvPr>
        </p:nvSpPr>
        <p:spPr/>
        <p:txBody>
          <a:bodyPr/>
          <a:lstStyle/>
          <a:p>
            <a:r>
              <a:rPr lang="es-AR" altLang="es-AR"/>
              <a:t>@2019 - Ing. M. Giura</a:t>
            </a:r>
          </a:p>
        </p:txBody>
      </p:sp>
      <p:sp>
        <p:nvSpPr>
          <p:cNvPr id="9" name="Slide Number Placeholder 8"/>
          <p:cNvSpPr>
            <a:spLocks noGrp="1"/>
          </p:cNvSpPr>
          <p:nvPr>
            <p:ph type="sldNum" sz="quarter" idx="12"/>
          </p:nvPr>
        </p:nvSpPr>
        <p:spPr/>
        <p:txBody>
          <a:bodyPr/>
          <a:lstStyle/>
          <a:p>
            <a:fld id="{5E860FF2-BF2E-4E11-AC98-730E4D0D7666}" type="slidenum">
              <a:rPr lang="es-AR" altLang="es-AR" smtClean="0"/>
              <a:pPr/>
              <a:t>‹Nº›</a:t>
            </a:fld>
            <a:endParaRPr lang="es-AR" altLang="es-AR"/>
          </a:p>
        </p:txBody>
      </p:sp>
    </p:spTree>
    <p:extLst>
      <p:ext uri="{BB962C8B-B14F-4D97-AF65-F5344CB8AC3E}">
        <p14:creationId xmlns:p14="http://schemas.microsoft.com/office/powerpoint/2010/main" val="346144220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5" y="5367338"/>
            <a:ext cx="8596667" cy="674024"/>
          </a:xfrm>
        </p:spPr>
        <p:txBody>
          <a:bodyPr>
            <a:normAutofit/>
          </a:bodyPr>
          <a:lstStyle>
            <a:lvl1pPr marL="0" indent="0">
              <a:buNone/>
              <a:defRPr sz="12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r>
              <a:rPr lang="en-US"/>
              <a:t>vvvvvvvvvvvvvvvvvvvvvvv</a:t>
            </a:r>
            <a:endParaRPr lang="en-US" dirty="0"/>
          </a:p>
        </p:txBody>
      </p:sp>
      <p:sp>
        <p:nvSpPr>
          <p:cNvPr id="7" name="Slide Number Placeholder 6"/>
          <p:cNvSpPr>
            <a:spLocks noGrp="1"/>
          </p:cNvSpPr>
          <p:nvPr>
            <p:ph type="sldNum" sz="quarter" idx="12"/>
          </p:nvPr>
        </p:nvSpPr>
        <p:spPr/>
        <p:txBody>
          <a:bodyPr/>
          <a:lstStyle/>
          <a:p>
            <a:pPr>
              <a:defRPr/>
            </a:pPr>
            <a:fld id="{38B00696-CA4C-44AD-AE87-520784429442}" type="slidenum">
              <a:rPr lang="es-ES" altLang="es-AR" smtClean="0"/>
              <a:pPr>
                <a:defRPr/>
              </a:pPr>
              <a:t>‹Nº›</a:t>
            </a:fld>
            <a:endParaRPr lang="es-ES" altLang="es-AR"/>
          </a:p>
        </p:txBody>
      </p:sp>
    </p:spTree>
    <p:extLst>
      <p:ext uri="{BB962C8B-B14F-4D97-AF65-F5344CB8AC3E}">
        <p14:creationId xmlns:p14="http://schemas.microsoft.com/office/powerpoint/2010/main" val="1639989498"/>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45857469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40" y="3632200"/>
            <a:ext cx="7224524" cy="381000"/>
          </a:xfrm>
        </p:spPr>
        <p:txBody>
          <a:bodyPr anchor="ctr">
            <a:noAutofit/>
          </a:bodyPr>
          <a:lstStyle>
            <a:lvl1pPr marL="0" indent="0">
              <a:buFontTx/>
              <a:buNone/>
              <a:defRPr sz="1600">
                <a:solidFill>
                  <a:schemeClr val="tx1">
                    <a:lumMod val="50000"/>
                    <a:lumOff val="50000"/>
                  </a:schemeClr>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
        <p:nvSpPr>
          <p:cNvPr id="20" name="TextBox 19"/>
          <p:cNvSpPr txBox="1"/>
          <p:nvPr/>
        </p:nvSpPr>
        <p:spPr>
          <a:xfrm>
            <a:off x="541871" y="790379"/>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7"/>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latin typeface="Arial"/>
              </a:rPr>
              <a:t>”</a:t>
            </a:r>
            <a:endParaRPr lang="en-US" sz="1800" dirty="0">
              <a:solidFill>
                <a:schemeClr val="accent1">
                  <a:lumMod val="60000"/>
                  <a:lumOff val="40000"/>
                </a:schemeClr>
              </a:solidFill>
              <a:latin typeface="Arial"/>
            </a:endParaRPr>
          </a:p>
        </p:txBody>
      </p:sp>
    </p:spTree>
    <p:extLst>
      <p:ext uri="{BB962C8B-B14F-4D97-AF65-F5344CB8AC3E}">
        <p14:creationId xmlns:p14="http://schemas.microsoft.com/office/powerpoint/2010/main" val="46306266"/>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40323110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1"/>
            <a:ext cx="8596669" cy="514248"/>
          </a:xfrm>
        </p:spPr>
        <p:txBody>
          <a:bodyPr anchor="b">
            <a:noAutofit/>
          </a:bodyPr>
          <a:lstStyle>
            <a:lvl1pPr marL="0" indent="0">
              <a:buFontTx/>
              <a:buNone/>
              <a:defRPr sz="2400">
                <a:solidFill>
                  <a:schemeClr val="tx1">
                    <a:lumMod val="75000"/>
                    <a:lumOff val="25000"/>
                  </a:schemeClr>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
        <p:nvSpPr>
          <p:cNvPr id="24" name="TextBox 23"/>
          <p:cNvSpPr txBox="1"/>
          <p:nvPr/>
        </p:nvSpPr>
        <p:spPr>
          <a:xfrm>
            <a:off x="541871" y="790379"/>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7"/>
            <a:ext cx="609600" cy="584776"/>
          </a:xfrm>
          <a:prstGeom prst="rect">
            <a:avLst/>
          </a:prstGeom>
        </p:spPr>
        <p:txBody>
          <a:bodyPr vert="horz" lIns="91438" tIns="45719" rIns="91438" bIns="45719"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9396101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1"/>
            <a:ext cx="8596669" cy="514248"/>
          </a:xfrm>
        </p:spPr>
        <p:txBody>
          <a:bodyPr anchor="b">
            <a:noAutofit/>
          </a:bodyPr>
          <a:lstStyle>
            <a:lvl1pPr marL="0" indent="0">
              <a:buFontTx/>
              <a:buNone/>
              <a:defRPr sz="2400">
                <a:solidFill>
                  <a:schemeClr val="accent1"/>
                </a:solidFill>
              </a:defRPr>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endParaRPr lang="es-AR" altLang="es-AR"/>
          </a:p>
        </p:txBody>
      </p:sp>
      <p:sp>
        <p:nvSpPr>
          <p:cNvPr id="5" name="Footer Placeholder 4"/>
          <p:cNvSpPr>
            <a:spLocks noGrp="1"/>
          </p:cNvSpPr>
          <p:nvPr>
            <p:ph type="ftr" sz="quarter" idx="11"/>
          </p:nvPr>
        </p:nvSpPr>
        <p:spPr/>
        <p:txBody>
          <a:bodyPr/>
          <a:lstStyle/>
          <a:p>
            <a:r>
              <a:rPr lang="es-ES" altLang="es-AR"/>
              <a:t>vvvvvvvvvvvvvvvvvvvvvvv</a:t>
            </a:r>
          </a:p>
        </p:txBody>
      </p:sp>
      <p:sp>
        <p:nvSpPr>
          <p:cNvPr id="6" name="Slide Number Placeholder 5"/>
          <p:cNvSpPr>
            <a:spLocks noGrp="1"/>
          </p:cNvSpPr>
          <p:nvPr>
            <p:ph type="sldNum" sz="quarter" idx="12"/>
          </p:nvPr>
        </p:nvSpPr>
        <p:spPr/>
        <p:txBody>
          <a:body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152652518"/>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C7F39030-B4B6-4487-A0B6-7F4FEC25A0BD}" type="slidenum">
              <a:rPr lang="es-ES" altLang="es-AR" smtClean="0"/>
              <a:pPr>
                <a:defRPr/>
              </a:pPr>
              <a:t>‹Nº›</a:t>
            </a:fld>
            <a:endParaRPr lang="es-ES" altLang="es-AR"/>
          </a:p>
        </p:txBody>
      </p:sp>
    </p:spTree>
    <p:extLst>
      <p:ext uri="{BB962C8B-B14F-4D97-AF65-F5344CB8AC3E}">
        <p14:creationId xmlns:p14="http://schemas.microsoft.com/office/powerpoint/2010/main" val="1570608779"/>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600"/>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r>
              <a:rPr lang="en-US"/>
              <a:t>vvvvvvvvvvvvvvvvvvvvvvv</a:t>
            </a:r>
            <a:endParaRPr lang="en-US" dirty="0"/>
          </a:p>
        </p:txBody>
      </p:sp>
      <p:sp>
        <p:nvSpPr>
          <p:cNvPr id="6" name="Slide Number Placeholder 5"/>
          <p:cNvSpPr>
            <a:spLocks noGrp="1"/>
          </p:cNvSpPr>
          <p:nvPr>
            <p:ph type="sldNum" sz="quarter" idx="12"/>
          </p:nvPr>
        </p:nvSpPr>
        <p:spPr/>
        <p:txBody>
          <a:bodyPr/>
          <a:lstStyle/>
          <a:p>
            <a:pPr>
              <a:defRPr/>
            </a:pPr>
            <a:fld id="{A27B0B9D-E95B-49CF-B4C9-0A209873AFC0}" type="slidenum">
              <a:rPr lang="es-ES" altLang="es-AR" smtClean="0"/>
              <a:pPr>
                <a:defRPr/>
              </a:pPr>
              <a:t>‹Nº›</a:t>
            </a:fld>
            <a:endParaRPr lang="es-ES" altLang="es-AR"/>
          </a:p>
        </p:txBody>
      </p:sp>
    </p:spTree>
    <p:extLst>
      <p:ext uri="{BB962C8B-B14F-4D97-AF65-F5344CB8AC3E}">
        <p14:creationId xmlns:p14="http://schemas.microsoft.com/office/powerpoint/2010/main" val="2447161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cxnSp>
        <p:nvCxnSpPr>
          <p:cNvPr id="32" name="Straight Connector 31"/>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r>
              <a:rPr lang="es-ES" altLang="es-AR"/>
              <a:t>Info2 - UTN-FRBA</a:t>
            </a:r>
            <a:endParaRPr lang="es-AR" altLang="es-AR"/>
          </a:p>
        </p:txBody>
      </p:sp>
      <p:sp>
        <p:nvSpPr>
          <p:cNvPr id="4" name="Footer Placeholder 3"/>
          <p:cNvSpPr>
            <a:spLocks noGrp="1"/>
          </p:cNvSpPr>
          <p:nvPr>
            <p:ph type="ftr" sz="quarter" idx="11"/>
          </p:nvPr>
        </p:nvSpPr>
        <p:spPr/>
        <p:txBody>
          <a:bodyPr/>
          <a:lstStyle/>
          <a:p>
            <a:r>
              <a:rPr lang="es-AR" altLang="es-AR"/>
              <a:t>@2019 - Ing. M. Giura</a:t>
            </a:r>
          </a:p>
        </p:txBody>
      </p:sp>
      <p:sp>
        <p:nvSpPr>
          <p:cNvPr id="5" name="Slide Number Placeholder 4"/>
          <p:cNvSpPr>
            <a:spLocks noGrp="1"/>
          </p:cNvSpPr>
          <p:nvPr>
            <p:ph type="sldNum" sz="quarter" idx="12"/>
          </p:nvPr>
        </p:nvSpPr>
        <p:spPr/>
        <p:txBody>
          <a:bodyPr/>
          <a:lstStyle/>
          <a:p>
            <a:fld id="{C55C7292-83B9-4393-88A7-DBE8F3CE6D8D}" type="slidenum">
              <a:rPr lang="es-AR" altLang="es-AR" smtClean="0"/>
              <a:pPr/>
              <a:t>‹Nº›</a:t>
            </a:fld>
            <a:endParaRPr lang="es-AR" altLang="es-AR"/>
          </a:p>
        </p:txBody>
      </p:sp>
    </p:spTree>
    <p:extLst>
      <p:ext uri="{BB962C8B-B14F-4D97-AF65-F5344CB8AC3E}">
        <p14:creationId xmlns:p14="http://schemas.microsoft.com/office/powerpoint/2010/main" val="378913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1768033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s-ES" altLang="es-AR"/>
              <a:t>Info2 - UTN-FRBA</a:t>
            </a:r>
            <a:endParaRPr lang="es-AR" altLang="es-AR"/>
          </a:p>
        </p:txBody>
      </p:sp>
      <p:sp>
        <p:nvSpPr>
          <p:cNvPr id="3" name="Footer Placeholder 2"/>
          <p:cNvSpPr>
            <a:spLocks noGrp="1"/>
          </p:cNvSpPr>
          <p:nvPr>
            <p:ph type="ftr" sz="quarter" idx="11"/>
          </p:nvPr>
        </p:nvSpPr>
        <p:spPr/>
        <p:txBody>
          <a:bodyPr/>
          <a:lstStyle/>
          <a:p>
            <a:r>
              <a:rPr lang="es-AR" altLang="es-AR"/>
              <a:t>@2019 - Ing. M. Giura</a:t>
            </a:r>
          </a:p>
        </p:txBody>
      </p:sp>
      <p:sp>
        <p:nvSpPr>
          <p:cNvPr id="4" name="Slide Number Placeholder 3"/>
          <p:cNvSpPr>
            <a:spLocks noGrp="1"/>
          </p:cNvSpPr>
          <p:nvPr>
            <p:ph type="sldNum" sz="quarter" idx="12"/>
          </p:nvPr>
        </p:nvSpPr>
        <p:spPr/>
        <p:txBody>
          <a:bodyPr/>
          <a:lstStyle/>
          <a:p>
            <a:fld id="{2B00D7EB-0B8D-44CA-9C73-BDDB1898CD8D}" type="slidenum">
              <a:rPr lang="es-AR" altLang="es-AR" smtClean="0"/>
              <a:pPr/>
              <a:t>‹Nº›</a:t>
            </a:fld>
            <a:endParaRPr lang="es-AR" altLang="es-AR"/>
          </a:p>
        </p:txBody>
      </p:sp>
    </p:spTree>
    <p:extLst>
      <p:ext uri="{BB962C8B-B14F-4D97-AF65-F5344CB8AC3E}">
        <p14:creationId xmlns:p14="http://schemas.microsoft.com/office/powerpoint/2010/main" val="31516256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18723" y="798973"/>
            <a:ext cx="3234600"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582208" y="798974"/>
            <a:ext cx="5104237" cy="4658826"/>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18723" y="3205493"/>
            <a:ext cx="3236492"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r>
              <a:rPr lang="es-ES" altLang="es-AR"/>
              <a:t>Info2 - UTN-FRBA</a:t>
            </a:r>
            <a:endParaRPr lang="es-AR" altLang="es-AR"/>
          </a:p>
        </p:txBody>
      </p:sp>
      <p:sp>
        <p:nvSpPr>
          <p:cNvPr id="6" name="Footer Placeholder 5"/>
          <p:cNvSpPr>
            <a:spLocks noGrp="1"/>
          </p:cNvSpPr>
          <p:nvPr>
            <p:ph type="ftr" sz="quarter" idx="11"/>
          </p:nvPr>
        </p:nvSpPr>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C4D95123-BA62-4710-AF79-541131CA83A5}" type="slidenum">
              <a:rPr lang="es-AR" altLang="es-AR" smtClean="0"/>
              <a:pPr/>
              <a:t>‹Nº›</a:t>
            </a:fld>
            <a:endParaRPr lang="es-AR" altLang="es-AR"/>
          </a:p>
        </p:txBody>
      </p:sp>
      <p:cxnSp>
        <p:nvCxnSpPr>
          <p:cNvPr id="17" name="Straight Connector 16"/>
          <p:cNvCxnSpPr/>
          <p:nvPr/>
        </p:nvCxnSpPr>
        <p:spPr>
          <a:xfrm>
            <a:off x="1922331" y="3205491"/>
            <a:ext cx="32310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732422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13" name="Group 12"/>
          <p:cNvGrpSpPr/>
          <p:nvPr/>
        </p:nvGrpSpPr>
        <p:grpSpPr>
          <a:xfrm>
            <a:off x="6662002" y="482172"/>
            <a:ext cx="4681849" cy="5149101"/>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925531" y="1129513"/>
            <a:ext cx="4326580"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520171" y="1122544"/>
            <a:ext cx="2979997"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24656" y="3145992"/>
            <a:ext cx="4320381" cy="2003742"/>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Date Placeholder 4"/>
          <p:cNvSpPr>
            <a:spLocks noGrp="1"/>
          </p:cNvSpPr>
          <p:nvPr>
            <p:ph type="dt" sz="half" idx="10"/>
          </p:nvPr>
        </p:nvSpPr>
        <p:spPr>
          <a:xfrm>
            <a:off x="1915552" y="5469858"/>
            <a:ext cx="4336560" cy="320123"/>
          </a:xfrm>
        </p:spPr>
        <p:txBody>
          <a:bodyPr/>
          <a:lstStyle>
            <a:lvl1pPr algn="l">
              <a:defRPr/>
            </a:lvl1pPr>
          </a:lstStyle>
          <a:p>
            <a:r>
              <a:rPr lang="es-ES" altLang="es-AR"/>
              <a:t>Info2 - UTN-FRBA</a:t>
            </a:r>
            <a:endParaRPr lang="es-AR" altLang="es-AR"/>
          </a:p>
        </p:txBody>
      </p:sp>
      <p:sp>
        <p:nvSpPr>
          <p:cNvPr id="6" name="Footer Placeholder 5"/>
          <p:cNvSpPr>
            <a:spLocks noGrp="1"/>
          </p:cNvSpPr>
          <p:nvPr>
            <p:ph type="ftr" sz="quarter" idx="11"/>
          </p:nvPr>
        </p:nvSpPr>
        <p:spPr>
          <a:xfrm>
            <a:off x="1916707" y="318642"/>
            <a:ext cx="4335404" cy="320931"/>
          </a:xfrm>
        </p:spPr>
        <p:txBody>
          <a:bodyPr/>
          <a:lstStyle/>
          <a:p>
            <a:r>
              <a:rPr lang="es-AR" altLang="es-AR"/>
              <a:t>@2019 - Ing. M. Giura</a:t>
            </a:r>
          </a:p>
        </p:txBody>
      </p:sp>
      <p:sp>
        <p:nvSpPr>
          <p:cNvPr id="7" name="Slide Number Placeholder 6"/>
          <p:cNvSpPr>
            <a:spLocks noGrp="1"/>
          </p:cNvSpPr>
          <p:nvPr>
            <p:ph type="sldNum" sz="quarter" idx="12"/>
          </p:nvPr>
        </p:nvSpPr>
        <p:spPr/>
        <p:txBody>
          <a:bodyPr/>
          <a:lstStyle/>
          <a:p>
            <a:fld id="{A425E685-B182-4CEF-946E-486F5E67D96E}" type="slidenum">
              <a:rPr lang="es-AR" altLang="es-AR" smtClean="0"/>
              <a:pPr/>
              <a:t>‹Nº›</a:t>
            </a:fld>
            <a:endParaRPr lang="es-AR" altLang="es-AR"/>
          </a:p>
        </p:txBody>
      </p:sp>
      <p:cxnSp>
        <p:nvCxnSpPr>
          <p:cNvPr id="31" name="Straight Connector 30"/>
          <p:cNvCxnSpPr/>
          <p:nvPr/>
        </p:nvCxnSpPr>
        <p:spPr>
          <a:xfrm>
            <a:off x="1921708" y="3143605"/>
            <a:ext cx="432268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24484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cxnSp>
        <p:nvCxnSpPr>
          <p:cNvPr id="33" name="Straight Connector 32"/>
          <p:cNvCxnSpPr/>
          <p:nvPr/>
        </p:nvCxnSpPr>
        <p:spPr>
          <a:xfrm>
            <a:off x="1924655" y="1847088"/>
            <a:ext cx="8761791"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330BEC58-1620-484B-AB09-9FB2A837AEA1}" type="slidenum">
              <a:rPr lang="es-AR" altLang="es-AR" smtClean="0"/>
              <a:pPr/>
              <a:t>‹Nº›</a:t>
            </a:fld>
            <a:endParaRPr lang="es-AR" altLang="es-AR"/>
          </a:p>
        </p:txBody>
      </p:sp>
    </p:spTree>
    <p:extLst>
      <p:ext uri="{BB962C8B-B14F-4D97-AF65-F5344CB8AC3E}">
        <p14:creationId xmlns:p14="http://schemas.microsoft.com/office/powerpoint/2010/main" val="9766700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24038" y="798975"/>
            <a:ext cx="1470703"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24655" y="798975"/>
            <a:ext cx="7068127" cy="465988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r>
              <a:rPr lang="es-ES" altLang="es-AR"/>
              <a:t>Info2 - UTN-FRBA</a:t>
            </a:r>
            <a:endParaRPr lang="es-AR" altLang="es-AR"/>
          </a:p>
        </p:txBody>
      </p:sp>
      <p:sp>
        <p:nvSpPr>
          <p:cNvPr id="5" name="Footer Placeholder 4"/>
          <p:cNvSpPr>
            <a:spLocks noGrp="1"/>
          </p:cNvSpPr>
          <p:nvPr>
            <p:ph type="ftr" sz="quarter" idx="11"/>
          </p:nvPr>
        </p:nvSpPr>
        <p:spPr/>
        <p:txBody>
          <a:bodyPr/>
          <a:lstStyle/>
          <a:p>
            <a:r>
              <a:rPr lang="es-AR" altLang="es-AR"/>
              <a:t>@2019 - Ing. M. Giura</a:t>
            </a:r>
          </a:p>
        </p:txBody>
      </p:sp>
      <p:sp>
        <p:nvSpPr>
          <p:cNvPr id="6" name="Slide Number Placeholder 5"/>
          <p:cNvSpPr>
            <a:spLocks noGrp="1"/>
          </p:cNvSpPr>
          <p:nvPr>
            <p:ph type="sldNum" sz="quarter" idx="12"/>
          </p:nvPr>
        </p:nvSpPr>
        <p:spPr/>
        <p:txBody>
          <a:bodyPr/>
          <a:lstStyle/>
          <a:p>
            <a:fld id="{CF133738-E9FA-493F-8B38-DF4A1623888F}" type="slidenum">
              <a:rPr lang="es-AR" altLang="es-AR" smtClean="0"/>
              <a:pPr/>
              <a:t>‹Nº›</a:t>
            </a:fld>
            <a:endParaRPr lang="es-AR" altLang="es-AR"/>
          </a:p>
        </p:txBody>
      </p:sp>
      <p:cxnSp>
        <p:nvCxnSpPr>
          <p:cNvPr id="15" name="Straight Connector 14"/>
          <p:cNvCxnSpPr/>
          <p:nvPr/>
        </p:nvCxnSpPr>
        <p:spPr>
          <a:xfrm>
            <a:off x="9224037" y="798975"/>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7639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p:cNvSpPr>
            <a:spLocks noGrp="1"/>
          </p:cNvSpPr>
          <p:nvPr>
            <p:ph type="title"/>
          </p:nvPr>
        </p:nvSpPr>
        <p:spPr>
          <a:xfrm>
            <a:off x="609600" y="273050"/>
            <a:ext cx="10930467" cy="1112838"/>
          </a:xfrm>
        </p:spPr>
        <p:txBody>
          <a:bodyPr/>
          <a:lstStyle/>
          <a:p>
            <a:r>
              <a:rPr lang="es-ES"/>
              <a:t>Haga clic para modificar el estilo de título del patrón</a:t>
            </a:r>
            <a:endParaRPr lang="es-AR"/>
          </a:p>
        </p:txBody>
      </p:sp>
      <p:sp>
        <p:nvSpPr>
          <p:cNvPr id="3" name="Marcador de fecha 2"/>
          <p:cNvSpPr>
            <a:spLocks noGrp="1"/>
          </p:cNvSpPr>
          <p:nvPr>
            <p:ph type="dt" idx="10"/>
          </p:nvPr>
        </p:nvSpPr>
        <p:spPr>
          <a:xfrm>
            <a:off x="609601" y="6246814"/>
            <a:ext cx="2798233" cy="441325"/>
          </a:xfrm>
        </p:spPr>
        <p:txBody>
          <a:bodyPr/>
          <a:lstStyle>
            <a:lvl1pPr>
              <a:defRPr/>
            </a:lvl1pPr>
          </a:lstStyle>
          <a:p>
            <a:r>
              <a:rPr lang="es-ES" altLang="es-AR"/>
              <a:t>Info2 - UTN-FRBA</a:t>
            </a:r>
            <a:endParaRPr lang="es-AR" altLang="es-AR"/>
          </a:p>
        </p:txBody>
      </p:sp>
      <p:sp>
        <p:nvSpPr>
          <p:cNvPr id="4" name="Marcador de pie de página 3"/>
          <p:cNvSpPr>
            <a:spLocks noGrp="1"/>
          </p:cNvSpPr>
          <p:nvPr>
            <p:ph type="ftr" idx="11"/>
          </p:nvPr>
        </p:nvSpPr>
        <p:spPr>
          <a:xfrm>
            <a:off x="4169834" y="6246814"/>
            <a:ext cx="3822700" cy="441325"/>
          </a:xfrm>
        </p:spPr>
        <p:txBody>
          <a:bodyPr/>
          <a:lstStyle>
            <a:lvl1pPr>
              <a:defRPr/>
            </a:lvl1pPr>
          </a:lstStyle>
          <a:p>
            <a:r>
              <a:rPr lang="es-AR" altLang="es-AR"/>
              <a:t>@2019 - Ing. M. Giura</a:t>
            </a:r>
          </a:p>
        </p:txBody>
      </p:sp>
      <p:sp>
        <p:nvSpPr>
          <p:cNvPr id="5" name="Marcador de número de diapositiva 4"/>
          <p:cNvSpPr>
            <a:spLocks noGrp="1"/>
          </p:cNvSpPr>
          <p:nvPr>
            <p:ph type="sldNum" idx="12"/>
          </p:nvPr>
        </p:nvSpPr>
        <p:spPr>
          <a:xfrm>
            <a:off x="8741834" y="6246814"/>
            <a:ext cx="2798233" cy="441325"/>
          </a:xfrm>
        </p:spPr>
        <p:txBody>
          <a:bodyPr/>
          <a:lstStyle>
            <a:lvl1pPr>
              <a:defRPr/>
            </a:lvl1pPr>
          </a:lstStyle>
          <a:p>
            <a:fld id="{0D76DBF1-4A58-48E8-93AE-52A6A395B842}" type="slidenum">
              <a:rPr lang="es-AR" altLang="es-AR"/>
              <a:pPr/>
              <a:t>‹Nº›</a:t>
            </a:fld>
            <a:endParaRPr lang="es-AR" altLang="es-AR"/>
          </a:p>
        </p:txBody>
      </p:sp>
    </p:spTree>
    <p:extLst>
      <p:ext uri="{BB962C8B-B14F-4D97-AF65-F5344CB8AC3E}">
        <p14:creationId xmlns:p14="http://schemas.microsoft.com/office/powerpoint/2010/main" val="28633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7" name="Group 6"/>
          <p:cNvGrpSpPr/>
          <p:nvPr/>
        </p:nvGrpSpPr>
        <p:grpSpPr>
          <a:xfrm>
            <a:off x="-16933"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9" y="1871131"/>
            <a:ext cx="6815669" cy="1515533"/>
          </a:xfrm>
        </p:spPr>
        <p:txBody>
          <a:bodyPr anchor="b">
            <a:noAutofit/>
          </a:bodyPr>
          <a:lstStyle>
            <a:lvl1pPr algn="ctr">
              <a:defRPr sz="5400">
                <a:effectLst/>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2399" y="3657597"/>
            <a:ext cx="6815669" cy="1320802"/>
          </a:xfrm>
        </p:spPr>
        <p:txBody>
          <a:bodyPr anchor="t">
            <a:normAutofit/>
          </a:bodyPr>
          <a:lstStyle>
            <a:lvl1pPr marL="0" indent="0" algn="ctr">
              <a:buNone/>
              <a:defRPr sz="2100">
                <a:solidFill>
                  <a:schemeClr val="tx1"/>
                </a:solidFill>
              </a:defRPr>
            </a:lvl1pPr>
            <a:lvl2pPr marL="457203" indent="0" algn="ctr">
              <a:buNone/>
              <a:defRPr>
                <a:solidFill>
                  <a:schemeClr val="tx1">
                    <a:tint val="75000"/>
                  </a:schemeClr>
                </a:solidFill>
              </a:defRPr>
            </a:lvl2pPr>
            <a:lvl3pPr marL="914406" indent="0" algn="ctr">
              <a:buNone/>
              <a:defRPr>
                <a:solidFill>
                  <a:schemeClr val="tx1">
                    <a:tint val="75000"/>
                  </a:schemeClr>
                </a:solidFill>
              </a:defRPr>
            </a:lvl3pPr>
            <a:lvl4pPr marL="1371609" indent="0" algn="ctr">
              <a:buNone/>
              <a:defRPr>
                <a:solidFill>
                  <a:schemeClr val="tx1">
                    <a:tint val="75000"/>
                  </a:schemeClr>
                </a:solidFill>
              </a:defRPr>
            </a:lvl4pPr>
            <a:lvl5pPr marL="1828812" indent="0" algn="ctr">
              <a:buNone/>
              <a:defRPr>
                <a:solidFill>
                  <a:schemeClr val="tx1">
                    <a:tint val="75000"/>
                  </a:schemeClr>
                </a:solidFill>
              </a:defRPr>
            </a:lvl5pPr>
            <a:lvl6pPr marL="2286015" indent="0" algn="ctr">
              <a:buNone/>
              <a:defRPr>
                <a:solidFill>
                  <a:schemeClr val="tx1">
                    <a:tint val="75000"/>
                  </a:schemeClr>
                </a:solidFill>
              </a:defRPr>
            </a:lvl6pPr>
            <a:lvl7pPr marL="2743218" indent="0" algn="ctr">
              <a:buNone/>
              <a:defRPr>
                <a:solidFill>
                  <a:schemeClr val="tx1">
                    <a:tint val="75000"/>
                  </a:schemeClr>
                </a:solidFill>
              </a:defRPr>
            </a:lvl7pPr>
            <a:lvl8pPr marL="3200421" indent="0" algn="ctr">
              <a:buNone/>
              <a:defRPr>
                <a:solidFill>
                  <a:schemeClr val="tx1">
                    <a:tint val="75000"/>
                  </a:schemeClr>
                </a:solidFill>
              </a:defRPr>
            </a:lvl8pPr>
            <a:lvl9pPr marL="3657624"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983233" y="5037663"/>
            <a:ext cx="897467" cy="279400"/>
          </a:xfrm>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a:xfrm>
            <a:off x="2692398" y="5037663"/>
            <a:ext cx="5214635" cy="279400"/>
          </a:xfrm>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a:xfrm>
            <a:off x="8956901" y="5037663"/>
            <a:ext cx="551167" cy="279400"/>
          </a:xfrm>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4390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0232373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015070" y="1752606"/>
            <a:ext cx="8158688" cy="1822514"/>
          </a:xfrm>
        </p:spPr>
        <p:txBody>
          <a:bodyPr anchor="b">
            <a:normAutofit/>
          </a:bodyPr>
          <a:lstStyle>
            <a:lvl1pPr algn="ctr">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015067" y="3846052"/>
            <a:ext cx="8158690" cy="954547"/>
          </a:xfrm>
        </p:spPr>
        <p:txBody>
          <a:bodyPr anchor="t">
            <a:normAutofit/>
          </a:bodyPr>
          <a:lstStyle>
            <a:lvl1pPr marL="0" indent="0" algn="ctr">
              <a:buNone/>
              <a:defRPr sz="24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6" name="Straight Connector 15"/>
          <p:cNvCxnSpPr/>
          <p:nvPr/>
        </p:nvCxnSpPr>
        <p:spPr>
          <a:xfrm>
            <a:off x="2012724"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9739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98448" y="2560321"/>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81345" y="2560321"/>
            <a:ext cx="4718304" cy="3310128"/>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9514718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Marcador de fecha 3"/>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Marcador de pie de página 4"/>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Marcador de número de diapositiva 5"/>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89028949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95400" y="3243263"/>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0671" y="3243263"/>
            <a:ext cx="4718304" cy="2632605"/>
          </a:xfrm>
        </p:spPr>
        <p:txBody>
          <a:bodyPr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8" name="Footer Placeholder 7"/>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9" name="Slide Number Placeholder 8"/>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00627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Footer Placeholder 3"/>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Slide Number Placeholder 4"/>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523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3" name="Footer Placeholder 2"/>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 name="Slide Number Placeholder 3"/>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8702406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3812" y="1388535"/>
            <a:ext cx="3718455" cy="1371600"/>
          </a:xfrm>
        </p:spPr>
        <p:txBody>
          <a:bodyPr anchor="b">
            <a:normAutofit/>
          </a:bodyPr>
          <a:lstStyle>
            <a:lvl1pPr algn="ctr">
              <a:defRPr sz="24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418668" y="982132"/>
            <a:ext cx="5469466" cy="4893735"/>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293812" y="3031066"/>
            <a:ext cx="3718455" cy="2438404"/>
          </a:xfrm>
        </p:spPr>
        <p:txBody>
          <a:bodyPr anchor="t">
            <a:normAutofit/>
          </a:bodyPr>
          <a:lstStyle>
            <a:lvl1pPr marL="0" indent="0" algn="ctr">
              <a:buNone/>
              <a:defRPr sz="16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86472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295400" y="1883833"/>
            <a:ext cx="6241816" cy="1371600"/>
          </a:xfrm>
        </p:spPr>
        <p:txBody>
          <a:bodyPr anchor="b">
            <a:normAutofit/>
          </a:bodyPr>
          <a:lstStyle>
            <a:lvl1pPr algn="ctr">
              <a:defRPr sz="2800" b="0"/>
            </a:lvl1pPr>
          </a:lstStyle>
          <a:p>
            <a:r>
              <a:rPr lang="es-ES"/>
              <a:t>Haga clic para modificar el estilo de título del patrón</a:t>
            </a:r>
            <a:endParaRPr lang="en-US" dirty="0"/>
          </a:p>
        </p:txBody>
      </p:sp>
      <p:sp>
        <p:nvSpPr>
          <p:cNvPr id="17" name="Picture Placeholder 2"/>
          <p:cNvSpPr>
            <a:spLocks noGrp="1" noChangeAspect="1"/>
          </p:cNvSpPr>
          <p:nvPr>
            <p:ph type="pic" idx="1"/>
          </p:nvPr>
        </p:nvSpPr>
        <p:spPr>
          <a:xfrm>
            <a:off x="8094832"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0" y="3255432"/>
            <a:ext cx="6241816" cy="1828800"/>
          </a:xfrm>
        </p:spPr>
        <p:txBody>
          <a:bodyPr anchor="t">
            <a:normAutofit/>
          </a:bodyPr>
          <a:lstStyle>
            <a:lvl1pPr marL="0" indent="0" algn="ctr">
              <a:buNone/>
              <a:defRPr sz="18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1306837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041428"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3" indent="0">
              <a:buNone/>
              <a:defRPr sz="1600"/>
            </a:lvl2pPr>
            <a:lvl3pPr marL="914406" indent="0">
              <a:buNone/>
              <a:defRPr sz="16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3" indent="0">
              <a:buNone/>
              <a:defRPr sz="1200"/>
            </a:lvl2pPr>
            <a:lvl3pPr marL="914406" indent="0">
              <a:buNone/>
              <a:defRPr sz="1000"/>
            </a:lvl3pPr>
            <a:lvl4pPr marL="1371609" indent="0">
              <a:buNone/>
              <a:defRPr sz="900"/>
            </a:lvl4pPr>
            <a:lvl5pPr marL="1828812" indent="0">
              <a:buNone/>
              <a:defRPr sz="900"/>
            </a:lvl5pPr>
            <a:lvl6pPr marL="2286015" indent="0">
              <a:buNone/>
              <a:defRPr sz="900"/>
            </a:lvl6pPr>
            <a:lvl7pPr marL="2743218" indent="0">
              <a:buNone/>
              <a:defRPr sz="900"/>
            </a:lvl7pPr>
            <a:lvl8pPr marL="3200421" indent="0">
              <a:buNone/>
              <a:defRPr sz="900"/>
            </a:lvl8pPr>
            <a:lvl9pPr marL="3657624"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Footer Placeholder 5"/>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Slide Number Placeholder 6"/>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041314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3"/>
            <a:ext cx="9592732" cy="2954868"/>
          </a:xfrm>
        </p:spPr>
        <p:txBody>
          <a:bodyPr anchor="ctr">
            <a:normAutofit/>
          </a:bodyPr>
          <a:lstStyle>
            <a:lvl1pPr algn="ctr">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303868" y="4343400"/>
            <a:ext cx="9592732" cy="1532467"/>
          </a:xfrm>
        </p:spPr>
        <p:txBody>
          <a:bodyPr anchor="ctr">
            <a:normAutofit/>
          </a:bodyPr>
          <a:lstStyle>
            <a:lvl1pPr marL="0" indent="0" algn="ctr">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203479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10" name="Text Placeholder 9"/>
          <p:cNvSpPr>
            <a:spLocks noGrp="1"/>
          </p:cNvSpPr>
          <p:nvPr>
            <p:ph type="body" sz="quarter" idx="13"/>
          </p:nvPr>
        </p:nvSpPr>
        <p:spPr>
          <a:xfrm>
            <a:off x="1674813" y="3352800"/>
            <a:ext cx="8839202" cy="584200"/>
          </a:xfrm>
        </p:spPr>
        <p:txBody>
          <a:bodyPr anchor="ctr">
            <a:normAutofit/>
          </a:bodyPr>
          <a:lstStyle>
            <a:lvl1pPr marL="0" indent="0" algn="r">
              <a:buFontTx/>
              <a:buNone/>
              <a:defRPr sz="2000"/>
            </a:lvl1pPr>
            <a:lvl2pPr marL="457203" indent="0">
              <a:buFontTx/>
              <a:buNone/>
              <a:defRPr/>
            </a:lvl2pPr>
            <a:lvl3pPr marL="914406" indent="0">
              <a:buFontTx/>
              <a:buNone/>
              <a:defRPr/>
            </a:lvl3pPr>
            <a:lvl4pPr marL="1371609" indent="0">
              <a:buFontTx/>
              <a:buNone/>
              <a:defRPr/>
            </a:lvl4pPr>
            <a:lvl5pPr marL="1828812"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1295401" y="4343400"/>
            <a:ext cx="9609666" cy="1532467"/>
          </a:xfrm>
        </p:spPr>
        <p:txBody>
          <a:bodyPr anchor="ctr">
            <a:normAutofit/>
          </a:bodyPr>
          <a:lstStyle>
            <a:lvl1pPr marL="0" indent="0" algn="ctr">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
        <p:nvSpPr>
          <p:cNvPr id="14" name="TextBox 13"/>
          <p:cNvSpPr txBox="1"/>
          <p:nvPr/>
        </p:nvSpPr>
        <p:spPr>
          <a:xfrm>
            <a:off x="862014" y="879961"/>
            <a:ext cx="609600" cy="584776"/>
          </a:xfrm>
          <a:prstGeom prst="rect">
            <a:avLst/>
          </a:prstGeom>
        </p:spPr>
        <p:txBody>
          <a:bodyPr vert="horz" lIns="91438" tIns="45719" rIns="91438" bIns="45719"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38" tIns="45719" rIns="91438" bIns="45719"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37969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295403" y="3308581"/>
            <a:ext cx="9609668" cy="1468800"/>
          </a:xfrm>
        </p:spPr>
        <p:txBody>
          <a:bodyPr anchor="b">
            <a:normAutofit/>
          </a:bodyPr>
          <a:lstStyle>
            <a:lvl1pPr algn="l">
              <a:defRPr sz="32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56355417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s-ES"/>
              <a:t>Haga clic para modificar el estilo de título del patrón</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
        <p:nvSpPr>
          <p:cNvPr id="12" name="TextBox 11"/>
          <p:cNvSpPr txBox="1"/>
          <p:nvPr/>
        </p:nvSpPr>
        <p:spPr>
          <a:xfrm>
            <a:off x="862014" y="879961"/>
            <a:ext cx="609600" cy="584776"/>
          </a:xfrm>
          <a:prstGeom prst="rect">
            <a:avLst/>
          </a:prstGeom>
        </p:spPr>
        <p:txBody>
          <a:bodyPr vert="horz" lIns="91438" tIns="45719" rIns="91438" bIns="45719"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38" tIns="45719" rIns="91438" bIns="45719"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170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contenido 2"/>
          <p:cNvSpPr>
            <a:spLocks noGrp="1"/>
          </p:cNvSpPr>
          <p:nvPr>
            <p:ph sz="half" idx="1"/>
          </p:nvPr>
        </p:nvSpPr>
        <p:spPr>
          <a:xfrm>
            <a:off x="914400" y="1981201"/>
            <a:ext cx="5073651" cy="42322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p:cNvSpPr>
            <a:spLocks noGrp="1"/>
          </p:cNvSpPr>
          <p:nvPr>
            <p:ph sz="half" idx="2"/>
          </p:nvPr>
        </p:nvSpPr>
        <p:spPr>
          <a:xfrm>
            <a:off x="6191252" y="1981201"/>
            <a:ext cx="5073649" cy="4232275"/>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009782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s-ES"/>
              <a:t>Haga clic para modificar el estilo de título del patrón</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3" name="Text Placeholder 2"/>
          <p:cNvSpPr>
            <a:spLocks noGrp="1"/>
          </p:cNvSpPr>
          <p:nvPr>
            <p:ph type="body" idx="1"/>
          </p:nvPr>
        </p:nvSpPr>
        <p:spPr>
          <a:xfrm>
            <a:off x="1295400" y="4470400"/>
            <a:ext cx="9609670" cy="1405467"/>
          </a:xfrm>
        </p:spPr>
        <p:txBody>
          <a:bodyPr anchor="t">
            <a:normAutofit/>
          </a:bodyPr>
          <a:lstStyle>
            <a:lvl1pPr marL="0" indent="0" algn="l">
              <a:buNone/>
              <a:defRPr sz="1800">
                <a:solidFill>
                  <a:schemeClr val="tx1"/>
                </a:solidFill>
              </a:defRPr>
            </a:lvl1pPr>
            <a:lvl2pPr marL="457203" indent="0">
              <a:buNone/>
              <a:defRPr sz="1800">
                <a:solidFill>
                  <a:schemeClr val="tx1">
                    <a:tint val="75000"/>
                  </a:schemeClr>
                </a:solidFill>
              </a:defRPr>
            </a:lvl2pPr>
            <a:lvl3pPr marL="914406" indent="0">
              <a:buNone/>
              <a:defRPr sz="1600">
                <a:solidFill>
                  <a:schemeClr val="tx1">
                    <a:tint val="75000"/>
                  </a:schemeClr>
                </a:solidFill>
              </a:defRPr>
            </a:lvl3pPr>
            <a:lvl4pPr marL="1371609" indent="0">
              <a:buNone/>
              <a:defRPr sz="1400">
                <a:solidFill>
                  <a:schemeClr val="tx1">
                    <a:tint val="75000"/>
                  </a:schemeClr>
                </a:solidFill>
              </a:defRPr>
            </a:lvl4pPr>
            <a:lvl5pPr marL="1828812" indent="0">
              <a:buNone/>
              <a:defRPr sz="1400">
                <a:solidFill>
                  <a:schemeClr val="tx1">
                    <a:tint val="75000"/>
                  </a:schemeClr>
                </a:solidFill>
              </a:defRPr>
            </a:lvl5pPr>
            <a:lvl6pPr marL="2286015" indent="0">
              <a:buNone/>
              <a:defRPr sz="1400">
                <a:solidFill>
                  <a:schemeClr val="tx1">
                    <a:tint val="75000"/>
                  </a:schemeClr>
                </a:solidFill>
              </a:defRPr>
            </a:lvl6pPr>
            <a:lvl7pPr marL="2743218" indent="0">
              <a:buNone/>
              <a:defRPr sz="1400">
                <a:solidFill>
                  <a:schemeClr val="tx1">
                    <a:tint val="75000"/>
                  </a:schemeClr>
                </a:solidFill>
              </a:defRPr>
            </a:lvl7pPr>
            <a:lvl8pPr marL="3200421" indent="0">
              <a:buNone/>
              <a:defRPr sz="1400">
                <a:solidFill>
                  <a:schemeClr val="tx1">
                    <a:tint val="75000"/>
                  </a:schemeClr>
                </a:solidFill>
              </a:defRPr>
            </a:lvl8pPr>
            <a:lvl9pPr marL="3657624"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05240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778156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7" y="982132"/>
            <a:ext cx="1890895" cy="4893735"/>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95399" y="982133"/>
            <a:ext cx="7433025" cy="4893734"/>
          </a:xfrm>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11"/>
          </p:nvPr>
        </p:nvSpPr>
        <p:spPr/>
        <p:txBody>
          <a:body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12"/>
          </p:nvPr>
        </p:nvSpPr>
        <p:spPr/>
        <p:txBody>
          <a:body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8046588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9898368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70362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4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48"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3616059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0"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31769536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2"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3"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7907044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5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40261228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642274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p:cNvSpPr>
            <a:spLocks noGrp="1"/>
          </p:cNvSpPr>
          <p:nvPr>
            <p:ph sz="quarter" idx="4"/>
          </p:nvPr>
        </p:nvSpPr>
        <p:spPr>
          <a:xfrm>
            <a:off x="6172200"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8" name="Marcador de pie de página 7"/>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9" name="Marcador de número de diapositiva 8"/>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703016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56"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57"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8"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59"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88939018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1"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2"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3"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42243742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5"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6"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67"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1902392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69"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0"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8702729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72"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3"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4"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5"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7740359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77"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78"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79" name="Imagen 78"/>
          <p:cNvPicPr/>
          <p:nvPr/>
        </p:nvPicPr>
        <p:blipFill>
          <a:blip r:embed="rId2"/>
          <a:stretch/>
        </p:blipFill>
        <p:spPr>
          <a:xfrm>
            <a:off x="2211360" y="1981080"/>
            <a:ext cx="7668960" cy="4589280"/>
          </a:xfrm>
          <a:prstGeom prst="rect">
            <a:avLst/>
          </a:prstGeom>
          <a:ln>
            <a:noFill/>
          </a:ln>
        </p:spPr>
      </p:pic>
      <p:pic>
        <p:nvPicPr>
          <p:cNvPr id="80" name="Imagen 79"/>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12659762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2090722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35748F-8121-40B2-8AAB-CF959CCDBAC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67C790E-8593-442B-98CB-FA1906810D66}"/>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F91F6FE5-3399-4D20-8D84-CA951DFAAF0B}"/>
              </a:ext>
            </a:extLst>
          </p:cNvPr>
          <p:cNvSpPr>
            <a:spLocks noGrp="1"/>
          </p:cNvSpPr>
          <p:nvPr>
            <p:ph type="dt" sz="half" idx="10"/>
          </p:nvPr>
        </p:nvSpPr>
        <p:spPr/>
        <p:txBody>
          <a:bodyPr/>
          <a:lstStyle/>
          <a:p>
            <a:endParaRPr lang="es-AR" altLang="es-AR"/>
          </a:p>
        </p:txBody>
      </p:sp>
      <p:sp>
        <p:nvSpPr>
          <p:cNvPr id="5" name="Marcador de pie de página 4">
            <a:extLst>
              <a:ext uri="{FF2B5EF4-FFF2-40B4-BE49-F238E27FC236}">
                <a16:creationId xmlns:a16="http://schemas.microsoft.com/office/drawing/2014/main" id="{348F0124-81FE-4B79-99F3-1501A0960661}"/>
              </a:ext>
            </a:extLst>
          </p:cNvPr>
          <p:cNvSpPr>
            <a:spLocks noGrp="1"/>
          </p:cNvSpPr>
          <p:nvPr>
            <p:ph type="ftr" sz="quarter" idx="11"/>
          </p:nvPr>
        </p:nvSpPr>
        <p:spPr/>
        <p:txBody>
          <a:bodyPr/>
          <a:lstStyle/>
          <a:p>
            <a:r>
              <a:rPr lang="es-ES" altLang="es-AR"/>
              <a:t>vvvvvvvvvvvvvvvvvvvvvvv</a:t>
            </a:r>
          </a:p>
        </p:txBody>
      </p:sp>
      <p:sp>
        <p:nvSpPr>
          <p:cNvPr id="6" name="Marcador de número de diapositiva 5">
            <a:extLst>
              <a:ext uri="{FF2B5EF4-FFF2-40B4-BE49-F238E27FC236}">
                <a16:creationId xmlns:a16="http://schemas.microsoft.com/office/drawing/2014/main" id="{59B4B30A-1D41-464B-89C5-90D9ABDB37C9}"/>
              </a:ext>
            </a:extLst>
          </p:cNvPr>
          <p:cNvSpPr>
            <a:spLocks noGrp="1"/>
          </p:cNvSpPr>
          <p:nvPr>
            <p:ph type="sldNum" sz="quarter" idx="12"/>
          </p:nvPr>
        </p:nvSpPr>
        <p:spPr/>
        <p:txBody>
          <a:body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51165742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52438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128"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29"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862583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AR"/>
          </a:p>
        </p:txBody>
      </p:sp>
      <p:sp>
        <p:nvSpPr>
          <p:cNvPr id="3" name="Marcador de fecha 2"/>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 name="Marcador de pie de página 3"/>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5" name="Marcador de número de diapositiva 4"/>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82856337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1"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4956170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3"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34"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62629270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135"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78443472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8060730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13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38"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39"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0"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837006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42"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3"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4"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8188145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46"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7"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48"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50429732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0"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1"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46643616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3"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4"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5"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6"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61375195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58"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159"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160" name="Imagen 159"/>
          <p:cNvPicPr/>
          <p:nvPr/>
        </p:nvPicPr>
        <p:blipFill>
          <a:blip r:embed="rId2"/>
          <a:stretch/>
        </p:blipFill>
        <p:spPr>
          <a:xfrm>
            <a:off x="2211360" y="1981080"/>
            <a:ext cx="7668960" cy="4589280"/>
          </a:xfrm>
          <a:prstGeom prst="rect">
            <a:avLst/>
          </a:prstGeom>
          <a:ln>
            <a:noFill/>
          </a:ln>
        </p:spPr>
      </p:pic>
      <p:pic>
        <p:nvPicPr>
          <p:cNvPr id="161" name="Imagen 160"/>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331106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3" name="Marcador de pie de página 2"/>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 name="Marcador de número de diapositiva 3"/>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44016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745551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 preserve="1">
  <p:cSld name="Diapositiva de título">
    <p:spTree>
      <p:nvGrpSpPr>
        <p:cNvPr id="1" name=""/>
        <p:cNvGrpSpPr/>
        <p:nvPr/>
      </p:nvGrpSpPr>
      <p:grpSpPr>
        <a:xfrm>
          <a:off x="0" y="0"/>
          <a:ext cx="0" cy="0"/>
          <a:chOff x="0" y="0"/>
          <a:chExt cx="0" cy="0"/>
        </a:xfrm>
      </p:grpSpPr>
      <p:sp>
        <p:nvSpPr>
          <p:cNvPr id="210"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1" name="PlaceHolder 2"/>
          <p:cNvSpPr>
            <a:spLocks noGrp="1"/>
          </p:cNvSpPr>
          <p:nvPr>
            <p:ph type="subTitle"/>
          </p:nvPr>
        </p:nvSpPr>
        <p:spPr>
          <a:xfrm>
            <a:off x="914400" y="1981080"/>
            <a:ext cx="10263360" cy="45892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01490872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3"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220902413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15"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16" name="PlaceHolder 3"/>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4578024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1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Tree>
    <p:extLst>
      <p:ext uri="{BB962C8B-B14F-4D97-AF65-F5344CB8AC3E}">
        <p14:creationId xmlns:p14="http://schemas.microsoft.com/office/powerpoint/2010/main" val="136772187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914400" y="446040"/>
            <a:ext cx="10263360" cy="6592680"/>
          </a:xfrm>
          <a:prstGeom prst="rect">
            <a:avLst/>
          </a:prstGeom>
        </p:spPr>
        <p:txBody>
          <a:bodyPr lIns="0" tIns="0" rIns="0" bIns="0" anchor="ctr"/>
          <a:lstStyle/>
          <a:p>
            <a:pPr algn="ctr"/>
            <a:r>
              <a:rPr lang="es-ES" sz="3200" b="0" strike="noStrike" spc="-1">
                <a:solidFill>
                  <a:srgbClr val="000000"/>
                </a:solidFill>
                <a:uFill>
                  <a:solidFill>
                    <a:srgbClr val="FFFFFF"/>
                  </a:solidFill>
                </a:uFill>
                <a:latin typeface="Arial"/>
              </a:rPr>
              <a:t>Haga clic para modificar el estilo de subtítulo del patrón</a:t>
            </a:r>
            <a:endParaRPr lang="es-AR"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27745552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AndObj" preserve="1">
  <p:cSld name="Título, 2 objetos y 1 objeto">
    <p:spTree>
      <p:nvGrpSpPr>
        <p:cNvPr id="1" name=""/>
        <p:cNvGrpSpPr/>
        <p:nvPr/>
      </p:nvGrpSpPr>
      <p:grpSpPr>
        <a:xfrm>
          <a:off x="0" y="0"/>
          <a:ext cx="0" cy="0"/>
          <a:chOff x="0" y="0"/>
          <a:chExt cx="0" cy="0"/>
        </a:xfrm>
      </p:grpSpPr>
      <p:sp>
        <p:nvSpPr>
          <p:cNvPr id="21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0"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1" name="PlaceHolder 3"/>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2" name="PlaceHolder 4"/>
          <p:cNvSpPr>
            <a:spLocks noGrp="1"/>
          </p:cNvSpPr>
          <p:nvPr>
            <p:ph type="body"/>
          </p:nvPr>
        </p:nvSpPr>
        <p:spPr>
          <a:xfrm>
            <a:off x="617376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649827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4" name="PlaceHolder 2"/>
          <p:cNvSpPr>
            <a:spLocks noGrp="1"/>
          </p:cNvSpPr>
          <p:nvPr>
            <p:ph type="body"/>
          </p:nvPr>
        </p:nvSpPr>
        <p:spPr>
          <a:xfrm>
            <a:off x="914400" y="1981080"/>
            <a:ext cx="500832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5"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6"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111040616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28"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29"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0" name="PlaceHolder 4"/>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5617613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32" name="PlaceHolder 2"/>
          <p:cNvSpPr>
            <a:spLocks noGrp="1"/>
          </p:cNvSpPr>
          <p:nvPr>
            <p:ph type="body"/>
          </p:nvPr>
        </p:nvSpPr>
        <p:spPr>
          <a:xfrm>
            <a:off x="914400" y="198108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3" name="PlaceHolder 3"/>
          <p:cNvSpPr>
            <a:spLocks noGrp="1"/>
          </p:cNvSpPr>
          <p:nvPr>
            <p:ph type="body"/>
          </p:nvPr>
        </p:nvSpPr>
        <p:spPr>
          <a:xfrm>
            <a:off x="914400" y="4378321"/>
            <a:ext cx="1026336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2220636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8843890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35" name="PlaceHolder 2"/>
          <p:cNvSpPr>
            <a:spLocks noGrp="1"/>
          </p:cNvSpPr>
          <p:nvPr>
            <p:ph type="body"/>
          </p:nvPr>
        </p:nvSpPr>
        <p:spPr>
          <a:xfrm>
            <a:off x="91440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6" name="PlaceHolder 3"/>
          <p:cNvSpPr>
            <a:spLocks noGrp="1"/>
          </p:cNvSpPr>
          <p:nvPr>
            <p:ph type="body"/>
          </p:nvPr>
        </p:nvSpPr>
        <p:spPr>
          <a:xfrm>
            <a:off x="6173760" y="198108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7" name="PlaceHolder 4"/>
          <p:cNvSpPr>
            <a:spLocks noGrp="1"/>
          </p:cNvSpPr>
          <p:nvPr>
            <p:ph type="body"/>
          </p:nvPr>
        </p:nvSpPr>
        <p:spPr>
          <a:xfrm>
            <a:off x="617376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38" name="PlaceHolder 5"/>
          <p:cNvSpPr>
            <a:spLocks noGrp="1"/>
          </p:cNvSpPr>
          <p:nvPr>
            <p:ph type="body"/>
          </p:nvPr>
        </p:nvSpPr>
        <p:spPr>
          <a:xfrm>
            <a:off x="914400" y="4378321"/>
            <a:ext cx="5008320" cy="218880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Tree>
    <p:extLst>
      <p:ext uri="{BB962C8B-B14F-4D97-AF65-F5344CB8AC3E}">
        <p14:creationId xmlns:p14="http://schemas.microsoft.com/office/powerpoint/2010/main" val="3221630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914400" y="446040"/>
            <a:ext cx="10263360" cy="1422000"/>
          </a:xfrm>
          <a:prstGeom prst="rect">
            <a:avLst/>
          </a:prstGeom>
        </p:spPr>
        <p:txBody>
          <a:bodyPr lIns="0" tIns="0" rIns="0" bIns="0" anchor="ctr"/>
          <a:lstStyle/>
          <a:p>
            <a:r>
              <a:rPr lang="es-ES" sz="2400" b="0" strike="noStrike" spc="-1">
                <a:solidFill>
                  <a:srgbClr val="FFFFFF"/>
                </a:solidFill>
                <a:uFill>
                  <a:solidFill>
                    <a:srgbClr val="FFFFFF"/>
                  </a:solidFill>
                </a:uFill>
                <a:latin typeface="Times New Roman"/>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40" name="PlaceHolder 2"/>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sp>
        <p:nvSpPr>
          <p:cNvPr id="241" name="PlaceHolder 3"/>
          <p:cNvSpPr>
            <a:spLocks noGrp="1"/>
          </p:cNvSpPr>
          <p:nvPr>
            <p:ph type="body"/>
          </p:nvPr>
        </p:nvSpPr>
        <p:spPr>
          <a:xfrm>
            <a:off x="914400" y="1981080"/>
            <a:ext cx="10263360" cy="4589280"/>
          </a:xfrm>
          <a:prstGeom prst="rect">
            <a:avLst/>
          </a:prstGeom>
        </p:spPr>
        <p:txBody>
          <a:bodyPr lIns="0" tIns="0" rIns="0" bIns="0"/>
          <a:lstStyle/>
          <a:p>
            <a:pPr lvl="0"/>
            <a:r>
              <a:rPr lang="es-ES" sz="3200" b="0" strike="noStrike" spc="-1">
                <a:solidFill>
                  <a:srgbClr val="000000"/>
                </a:solidFill>
                <a:uFill>
                  <a:solidFill>
                    <a:srgbClr val="FFFFFF"/>
                  </a:solidFill>
                </a:uFill>
                <a:latin typeface="Arial Narrow"/>
              </a:rPr>
              <a:t>Haga clic para modificar los estilos de texto del patrón</a:t>
            </a:r>
          </a:p>
        </p:txBody>
      </p:sp>
      <p:pic>
        <p:nvPicPr>
          <p:cNvPr id="242" name="Imagen 241"/>
          <p:cNvPicPr/>
          <p:nvPr/>
        </p:nvPicPr>
        <p:blipFill>
          <a:blip r:embed="rId2"/>
          <a:stretch/>
        </p:blipFill>
        <p:spPr>
          <a:xfrm>
            <a:off x="2211360" y="1981080"/>
            <a:ext cx="7668960" cy="4589280"/>
          </a:xfrm>
          <a:prstGeom prst="rect">
            <a:avLst/>
          </a:prstGeom>
          <a:ln>
            <a:noFill/>
          </a:ln>
        </p:spPr>
      </p:pic>
      <p:pic>
        <p:nvPicPr>
          <p:cNvPr id="243" name="Imagen 242"/>
          <p:cNvPicPr/>
          <p:nvPr/>
        </p:nvPicPr>
        <p:blipFill>
          <a:blip r:embed="rId2"/>
          <a:stretch/>
        </p:blipFill>
        <p:spPr>
          <a:xfrm>
            <a:off x="2211360" y="1981080"/>
            <a:ext cx="7668960" cy="4589280"/>
          </a:xfrm>
          <a:prstGeom prst="rect">
            <a:avLst/>
          </a:prstGeom>
          <a:ln>
            <a:noFill/>
          </a:ln>
        </p:spPr>
      </p:pic>
    </p:spTree>
    <p:extLst>
      <p:ext uri="{BB962C8B-B14F-4D97-AF65-F5344CB8AC3E}">
        <p14:creationId xmlns:p14="http://schemas.microsoft.com/office/powerpoint/2010/main" val="17994569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6382B9-ACE5-4D0E-92F9-AEC018CF72A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40665948-1E74-414E-B913-E7D2740441F7}"/>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
            <a:extLst>
              <a:ext uri="{FF2B5EF4-FFF2-40B4-BE49-F238E27FC236}">
                <a16:creationId xmlns:a16="http://schemas.microsoft.com/office/drawing/2014/main" id="{1E3A6042-68B5-461A-97E1-3EC5822EDDE5}"/>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57852116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ED14AD-F09A-480A-A246-DB557074B8C8}"/>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E6B6AC5-CB5C-42D2-8A90-32E65763ADD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DE83C538-866D-4254-91BB-D6A3830F1D5E}"/>
              </a:ext>
            </a:extLst>
          </p:cNvPr>
          <p:cNvSpPr>
            <a:spLocks noGrp="1" noChangeArrowheads="1"/>
          </p:cNvSpPr>
          <p:nvPr>
            <p:ph type="sldNum" idx="10"/>
          </p:nvPr>
        </p:nvSpPr>
        <p:spPr>
          <a:ln/>
        </p:spPr>
        <p:txBody>
          <a:bodyPr/>
          <a:lstStyle>
            <a:lvl1pPr>
              <a:defRPr/>
            </a:lvl1pPr>
          </a:lstStyle>
          <a:p>
            <a:fld id="{5E46646A-311D-4B32-81E1-AE94CD088BED}" type="slidenum">
              <a:rPr lang="es-ES" altLang="es-AR" smtClean="0"/>
              <a:pPr/>
              <a:t>‹Nº›</a:t>
            </a:fld>
            <a:endParaRPr lang="es-ES" altLang="es-AR"/>
          </a:p>
        </p:txBody>
      </p:sp>
    </p:spTree>
    <p:extLst>
      <p:ext uri="{BB962C8B-B14F-4D97-AF65-F5344CB8AC3E}">
        <p14:creationId xmlns:p14="http://schemas.microsoft.com/office/powerpoint/2010/main" val="17386572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67011-93BB-40A8-A206-137594B27DCA}"/>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B0EC038-48C0-4A2E-A98C-33C8A631115F}"/>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
            <a:extLst>
              <a:ext uri="{FF2B5EF4-FFF2-40B4-BE49-F238E27FC236}">
                <a16:creationId xmlns:a16="http://schemas.microsoft.com/office/drawing/2014/main" id="{D155C60C-F310-4017-BA40-5D152C19C762}"/>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7258369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E0439-D4D6-4417-A43D-3A881090246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E08070D0-3CEE-489D-A6AF-9EF8059F7C2B}"/>
              </a:ext>
            </a:extLst>
          </p:cNvPr>
          <p:cNvSpPr>
            <a:spLocks noGrp="1"/>
          </p:cNvSpPr>
          <p:nvPr>
            <p:ph sz="half" idx="1"/>
          </p:nvPr>
        </p:nvSpPr>
        <p:spPr>
          <a:xfrm>
            <a:off x="609601" y="1604964"/>
            <a:ext cx="5319184"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9C39B185-591A-4BF3-BF10-B0EF8051418D}"/>
              </a:ext>
            </a:extLst>
          </p:cNvPr>
          <p:cNvSpPr>
            <a:spLocks noGrp="1"/>
          </p:cNvSpPr>
          <p:nvPr>
            <p:ph sz="half" idx="2"/>
          </p:nvPr>
        </p:nvSpPr>
        <p:spPr>
          <a:xfrm>
            <a:off x="6131986" y="1604964"/>
            <a:ext cx="5319183" cy="427355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
            <a:extLst>
              <a:ext uri="{FF2B5EF4-FFF2-40B4-BE49-F238E27FC236}">
                <a16:creationId xmlns:a16="http://schemas.microsoft.com/office/drawing/2014/main" id="{2D3AC25A-067A-48B8-8681-4B74E3B68B0C}"/>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83548427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635C2D-7809-47E4-8519-B6EE841BC0C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00B1FEE1-DA0B-412F-A601-F28B068E94A7}"/>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924D619-4331-4EEB-8ECC-BC33F0E9E534}"/>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BE26E8A7-5A4F-46B2-AD42-BB75B7BFEC1E}"/>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E04FFDC-30E5-4549-AF1B-6C55E6079032}"/>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
            <a:extLst>
              <a:ext uri="{FF2B5EF4-FFF2-40B4-BE49-F238E27FC236}">
                <a16:creationId xmlns:a16="http://schemas.microsoft.com/office/drawing/2014/main" id="{D4341C5A-929C-47E3-B630-FFBE60BF1B90}"/>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93913182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D5A1D1-4C67-470B-B390-51D37633CEEF}"/>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
            <a:extLst>
              <a:ext uri="{FF2B5EF4-FFF2-40B4-BE49-F238E27FC236}">
                <a16:creationId xmlns:a16="http://schemas.microsoft.com/office/drawing/2014/main" id="{62554CE0-1121-4013-895E-4FCB60EE3368}"/>
              </a:ext>
            </a:extLst>
          </p:cNvPr>
          <p:cNvSpPr>
            <a:spLocks noGrp="1" noChangeArrowheads="1"/>
          </p:cNvSpPr>
          <p:nvPr>
            <p:ph type="sldNum" idx="10"/>
          </p:nvPr>
        </p:nvSpPr>
        <p:spPr>
          <a:ln/>
        </p:spPr>
        <p:txBody>
          <a:bodyPr/>
          <a:lstStyle>
            <a:lvl1pPr>
              <a:defRPr/>
            </a:lvl1pPr>
          </a:lstStyle>
          <a:p>
            <a:pPr>
              <a:defRPr/>
            </a:pPr>
            <a:fld id="{305C8668-3935-44F2-AC4D-0AB362505992}" type="slidenum">
              <a:rPr lang="es-AR" altLang="es-AR"/>
              <a:pPr>
                <a:defRPr/>
              </a:pPr>
              <a:t>‹Nº›</a:t>
            </a:fld>
            <a:endParaRPr lang="es-AR" altLang="es-AR"/>
          </a:p>
        </p:txBody>
      </p:sp>
    </p:spTree>
    <p:extLst>
      <p:ext uri="{BB962C8B-B14F-4D97-AF65-F5344CB8AC3E}">
        <p14:creationId xmlns:p14="http://schemas.microsoft.com/office/powerpoint/2010/main" val="26147117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F3F238A-B14A-4F04-8EB4-C8BF15BA212B}"/>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9511436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CD1921-327D-4A83-9455-AE58E4B537C9}"/>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3400949-FAC0-425B-B561-B5F6EF60FF07}"/>
              </a:ext>
            </a:extLst>
          </p:cNvPr>
          <p:cNvSpPr>
            <a:spLocks noGrp="1"/>
          </p:cNvSpPr>
          <p:nvPr>
            <p:ph idx="1"/>
          </p:nvPr>
        </p:nvSpPr>
        <p:spPr>
          <a:xfrm>
            <a:off x="5183717"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BFFFDA67-351B-4C6E-B8AD-2BC615FBD18E}"/>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2BE730DF-9169-448F-B2CD-9C5E19EB6759}"/>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2669648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s-AR"/>
          </a:p>
        </p:txBody>
      </p:sp>
      <p:sp>
        <p:nvSpPr>
          <p:cNvPr id="4" name="Marcador de texto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p:cNvSpPr>
            <a:spLocks noGrp="1"/>
          </p:cNvSpPr>
          <p:nvPr>
            <p:ph type="dt" idx="10"/>
          </p:nvPr>
        </p:nvSpPr>
        <p:spPr/>
        <p:txBody>
          <a:bodyPr/>
          <a:lstStyle>
            <a:lvl1pPr>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6" name="Marcador de pie de página 5"/>
          <p:cNvSpPr>
            <a:spLocks noGrp="1"/>
          </p:cNvSpPr>
          <p:nvPr>
            <p:ph type="ftr" idx="11"/>
          </p:nvPr>
        </p:nvSpPr>
        <p:spPr/>
        <p:txBody>
          <a:bodyPr/>
          <a:lstStyle>
            <a:lvl1pPr>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7" name="Marcador de número de diapositiva 6"/>
          <p:cNvSpPr>
            <a:spLocks noGrp="1"/>
          </p:cNvSpPr>
          <p:nvPr>
            <p:ph type="sldNum" idx="12"/>
          </p:nvPr>
        </p:nvSpPr>
        <p:spPr/>
        <p:txBody>
          <a:bodyPr/>
          <a:lstStyle>
            <a:lvl1pPr>
              <a:defRPr/>
            </a:lvl1pPr>
          </a:lstStyle>
          <a:p>
            <a:pPr algn="r">
              <a:lnSpc>
                <a:spcPct val="100000"/>
              </a:lnSpc>
            </a:pPr>
            <a:fld id="{CEF157D0-D89F-4CD3-86A1-6340F887F5FA}"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68891807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B530DD-6BCE-434C-80C1-F2CD05F8D408}"/>
              </a:ext>
            </a:extLst>
          </p:cNvPr>
          <p:cNvSpPr>
            <a:spLocks noGrp="1"/>
          </p:cNvSpPr>
          <p:nvPr>
            <p:ph type="title"/>
          </p:nvPr>
        </p:nvSpPr>
        <p:spPr>
          <a:xfrm>
            <a:off x="840319" y="457200"/>
            <a:ext cx="393276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61B1C06B-BB35-4DBF-BD6E-B544B2F70A00}"/>
              </a:ext>
            </a:extLst>
          </p:cNvPr>
          <p:cNvSpPr>
            <a:spLocks noGrp="1"/>
          </p:cNvSpPr>
          <p:nvPr>
            <p:ph type="pic" idx="1"/>
          </p:nvPr>
        </p:nvSpPr>
        <p:spPr>
          <a:xfrm>
            <a:off x="5183717" y="987427"/>
            <a:ext cx="6172200" cy="4873625"/>
          </a:xfrm>
        </p:spPr>
        <p:txBody>
          <a:bodyPr/>
          <a:lstStyle>
            <a:lvl1pPr marL="0" indent="0">
              <a:buNone/>
              <a:defRPr sz="3200"/>
            </a:lvl1pPr>
            <a:lvl2pPr marL="457203" indent="0">
              <a:buNone/>
              <a:defRPr sz="2800"/>
            </a:lvl2pPr>
            <a:lvl3pPr marL="914406" indent="0">
              <a:buNone/>
              <a:defRPr sz="2400"/>
            </a:lvl3pPr>
            <a:lvl4pPr marL="1371609" indent="0">
              <a:buNone/>
              <a:defRPr sz="2000"/>
            </a:lvl4pPr>
            <a:lvl5pPr marL="1828812" indent="0">
              <a:buNone/>
              <a:defRPr sz="2000"/>
            </a:lvl5pPr>
            <a:lvl6pPr marL="2286015" indent="0">
              <a:buNone/>
              <a:defRPr sz="2000"/>
            </a:lvl6pPr>
            <a:lvl7pPr marL="2743218" indent="0">
              <a:buNone/>
              <a:defRPr sz="2000"/>
            </a:lvl7pPr>
            <a:lvl8pPr marL="3200421" indent="0">
              <a:buNone/>
              <a:defRPr sz="2000"/>
            </a:lvl8pPr>
            <a:lvl9pPr marL="3657624" indent="0">
              <a:buNone/>
              <a:defRPr sz="2000"/>
            </a:lvl9pPr>
          </a:lstStyle>
          <a:p>
            <a:pPr lvl="0"/>
            <a:r>
              <a:rPr lang="es-ES" noProof="0"/>
              <a:t>Haga clic en el icono para agregar una imagen</a:t>
            </a:r>
            <a:endParaRPr lang="es-AR" noProof="0"/>
          </a:p>
        </p:txBody>
      </p:sp>
      <p:sp>
        <p:nvSpPr>
          <p:cNvPr id="4" name="Marcador de texto 3">
            <a:extLst>
              <a:ext uri="{FF2B5EF4-FFF2-40B4-BE49-F238E27FC236}">
                <a16:creationId xmlns:a16="http://schemas.microsoft.com/office/drawing/2014/main" id="{58B992A1-3764-4209-8595-91F6E59E5C76}"/>
              </a:ext>
            </a:extLst>
          </p:cNvPr>
          <p:cNvSpPr>
            <a:spLocks noGrp="1"/>
          </p:cNvSpPr>
          <p:nvPr>
            <p:ph type="body" sz="half" idx="2"/>
          </p:nvPr>
        </p:nvSpPr>
        <p:spPr>
          <a:xfrm>
            <a:off x="840319" y="2057400"/>
            <a:ext cx="3932767" cy="3811588"/>
          </a:xfrm>
        </p:spPr>
        <p:txBody>
          <a:bodyPr/>
          <a:lstStyle>
            <a:lvl1pPr marL="0" indent="0">
              <a:buNone/>
              <a:defRPr sz="1600"/>
            </a:lvl1pPr>
            <a:lvl2pPr marL="457203" indent="0">
              <a:buNone/>
              <a:defRPr sz="1400"/>
            </a:lvl2pPr>
            <a:lvl3pPr marL="914406" indent="0">
              <a:buNone/>
              <a:defRPr sz="1200"/>
            </a:lvl3pPr>
            <a:lvl4pPr marL="1371609" indent="0">
              <a:buNone/>
              <a:defRPr sz="1000"/>
            </a:lvl4pPr>
            <a:lvl5pPr marL="1828812" indent="0">
              <a:buNone/>
              <a:defRPr sz="1000"/>
            </a:lvl5pPr>
            <a:lvl6pPr marL="2286015" indent="0">
              <a:buNone/>
              <a:defRPr sz="1000"/>
            </a:lvl6pPr>
            <a:lvl7pPr marL="2743218" indent="0">
              <a:buNone/>
              <a:defRPr sz="1000"/>
            </a:lvl7pPr>
            <a:lvl8pPr marL="3200421" indent="0">
              <a:buNone/>
              <a:defRPr sz="1000"/>
            </a:lvl8pPr>
            <a:lvl9pPr marL="3657624" indent="0">
              <a:buNone/>
              <a:defRPr sz="1000"/>
            </a:lvl9pPr>
          </a:lstStyle>
          <a:p>
            <a:pPr lvl="0"/>
            <a:r>
              <a:rPr lang="es-ES"/>
              <a:t>Haga clic para modificar los estilos de texto del patrón</a:t>
            </a:r>
          </a:p>
        </p:txBody>
      </p:sp>
      <p:sp>
        <p:nvSpPr>
          <p:cNvPr id="5" name="Rectangle 5">
            <a:extLst>
              <a:ext uri="{FF2B5EF4-FFF2-40B4-BE49-F238E27FC236}">
                <a16:creationId xmlns:a16="http://schemas.microsoft.com/office/drawing/2014/main" id="{FD6CEC99-C387-47A6-BC27-B639988E82C5}"/>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6815618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2C6974-FDF0-4CC1-94EA-590F31C8E1BC}"/>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66AF883-A5F4-4934-B9FC-4A2346A052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E69876D8-DACE-4392-843D-12936325602B}"/>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198622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D80E891-D565-4DF7-A3AA-4F6640AEB120}"/>
              </a:ext>
            </a:extLst>
          </p:cNvPr>
          <p:cNvSpPr>
            <a:spLocks noGrp="1"/>
          </p:cNvSpPr>
          <p:nvPr>
            <p:ph type="title" orient="vert"/>
          </p:nvPr>
        </p:nvSpPr>
        <p:spPr>
          <a:xfrm>
            <a:off x="8741835" y="273052"/>
            <a:ext cx="2709333" cy="5605463"/>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CE272A13-52F9-46AB-AA41-1D551045AFAC}"/>
              </a:ext>
            </a:extLst>
          </p:cNvPr>
          <p:cNvSpPr>
            <a:spLocks noGrp="1"/>
          </p:cNvSpPr>
          <p:nvPr>
            <p:ph type="body" orient="vert" idx="1"/>
          </p:nvPr>
        </p:nvSpPr>
        <p:spPr>
          <a:xfrm>
            <a:off x="609601" y="273052"/>
            <a:ext cx="7929033" cy="5605463"/>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
            <a:extLst>
              <a:ext uri="{FF2B5EF4-FFF2-40B4-BE49-F238E27FC236}">
                <a16:creationId xmlns:a16="http://schemas.microsoft.com/office/drawing/2014/main" id="{43CFD850-9C63-4A7C-BCFF-8ED008D68933}"/>
              </a:ext>
            </a:extLst>
          </p:cNvPr>
          <p:cNvSpPr>
            <a:spLocks noGrp="1" noChangeArrowheads="1"/>
          </p:cNvSpPr>
          <p:nvPr>
            <p:ph type="sldNum" idx="10"/>
          </p:nvPr>
        </p:nvSpPr>
        <p:spPr>
          <a:ln/>
        </p:spPr>
        <p:txBody>
          <a:bodyPr/>
          <a:lstStyle>
            <a:lvl1pPr>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373890646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iseño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AD7B6E-E7FE-40BC-925A-6188E7C26012}"/>
              </a:ext>
            </a:extLst>
          </p:cNvPr>
          <p:cNvSpPr>
            <a:spLocks noGrp="1"/>
          </p:cNvSpPr>
          <p:nvPr>
            <p:ph type="title"/>
          </p:nvPr>
        </p:nvSpPr>
        <p:spPr>
          <a:xfrm>
            <a:off x="914401" y="463551"/>
            <a:ext cx="10303933" cy="1422400"/>
          </a:xfrm>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58A4CCD-232E-4940-934F-B36D71C0585D}"/>
              </a:ext>
            </a:extLst>
          </p:cNvPr>
          <p:cNvSpPr>
            <a:spLocks noGrp="1"/>
          </p:cNvSpPr>
          <p:nvPr>
            <p:ph type="dt" idx="10"/>
          </p:nvPr>
        </p:nvSpPr>
        <p:spPr>
          <a:xfrm>
            <a:off x="914401" y="6283325"/>
            <a:ext cx="2480733" cy="412750"/>
          </a:xfrm>
        </p:spPr>
        <p:txBody>
          <a:bodyPr/>
          <a:lstStyle>
            <a:lvl1pPr>
              <a:defRPr/>
            </a:lvl1pPr>
          </a:lstStyle>
          <a:p>
            <a:endParaRPr lang="es-AR" altLang="es-AR"/>
          </a:p>
        </p:txBody>
      </p:sp>
      <p:sp>
        <p:nvSpPr>
          <p:cNvPr id="4" name="Marcador de pie de página 3">
            <a:extLst>
              <a:ext uri="{FF2B5EF4-FFF2-40B4-BE49-F238E27FC236}">
                <a16:creationId xmlns:a16="http://schemas.microsoft.com/office/drawing/2014/main" id="{CF874E8C-D474-4F1E-89F4-777DA781957C}"/>
              </a:ext>
            </a:extLst>
          </p:cNvPr>
          <p:cNvSpPr>
            <a:spLocks noGrp="1"/>
          </p:cNvSpPr>
          <p:nvPr>
            <p:ph type="ftr" idx="11"/>
          </p:nvPr>
        </p:nvSpPr>
        <p:spPr>
          <a:xfrm>
            <a:off x="4165601" y="6283325"/>
            <a:ext cx="3801533" cy="412750"/>
          </a:xfrm>
        </p:spPr>
        <p:txBody>
          <a:bodyPr/>
          <a:lstStyle>
            <a:lvl1pPr>
              <a:defRPr/>
            </a:lvl1pPr>
          </a:lstStyle>
          <a:p>
            <a:r>
              <a:rPr lang="es-ES" altLang="es-AR"/>
              <a:t>vvvvvvvvvvvvvvvvvvvvvvv</a:t>
            </a:r>
          </a:p>
        </p:txBody>
      </p:sp>
      <p:sp>
        <p:nvSpPr>
          <p:cNvPr id="5" name="Marcador de número de diapositiva 4">
            <a:extLst>
              <a:ext uri="{FF2B5EF4-FFF2-40B4-BE49-F238E27FC236}">
                <a16:creationId xmlns:a16="http://schemas.microsoft.com/office/drawing/2014/main" id="{F7DE5475-3388-45FF-840E-A2A63F666D6B}"/>
              </a:ext>
            </a:extLst>
          </p:cNvPr>
          <p:cNvSpPr>
            <a:spLocks noGrp="1"/>
          </p:cNvSpPr>
          <p:nvPr>
            <p:ph type="sldNum" idx="12"/>
          </p:nvPr>
        </p:nvSpPr>
        <p:spPr>
          <a:xfrm>
            <a:off x="8737601" y="6283325"/>
            <a:ext cx="2480733" cy="412750"/>
          </a:xfrm>
        </p:spPr>
        <p:txBody>
          <a:bodyPr/>
          <a:lstStyle>
            <a:lvl1pPr>
              <a:defRPr/>
            </a:lvl1pPr>
          </a:lstStyle>
          <a:p>
            <a:fld id="{87EE9BDA-2502-44B6-A7E4-CE8C664ECF70}" type="slidenum">
              <a:rPr lang="es-ES" altLang="es-AR"/>
              <a:pPr/>
              <a:t>‹Nº›</a:t>
            </a:fld>
            <a:endParaRPr lang="es-ES" altLang="es-AR"/>
          </a:p>
        </p:txBody>
      </p:sp>
    </p:spTree>
    <p:extLst>
      <p:ext uri="{BB962C8B-B14F-4D97-AF65-F5344CB8AC3E}">
        <p14:creationId xmlns:p14="http://schemas.microsoft.com/office/powerpoint/2010/main" val="319327778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6D62E0-8DC8-4154-AC81-102AB3D261E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62466592-650A-4CE0-A1E7-60D059BFBE24}"/>
              </a:ext>
            </a:extLst>
          </p:cNvPr>
          <p:cNvSpPr>
            <a:spLocks noGrp="1"/>
          </p:cNvSpPr>
          <p:nvPr>
            <p:ph type="subTitle" idx="1"/>
          </p:nvPr>
        </p:nvSpPr>
        <p:spPr>
          <a:xfrm>
            <a:off x="1524000" y="3602039"/>
            <a:ext cx="9144000" cy="1655762"/>
          </a:xfrm>
        </p:spPr>
        <p:txBody>
          <a:bodyPr/>
          <a:lstStyle>
            <a:lvl1pPr marL="0" indent="0" algn="ctr">
              <a:buNone/>
              <a:defRPr sz="2400"/>
            </a:lvl1pPr>
            <a:lvl2pPr marL="457203" indent="0" algn="ctr">
              <a:buNone/>
              <a:defRPr sz="2000"/>
            </a:lvl2pPr>
            <a:lvl3pPr marL="914406" indent="0" algn="ctr">
              <a:buNone/>
              <a:defRPr sz="1800"/>
            </a:lvl3pPr>
            <a:lvl4pPr marL="1371609" indent="0" algn="ctr">
              <a:buNone/>
              <a:defRPr sz="1600"/>
            </a:lvl4pPr>
            <a:lvl5pPr marL="1828812" indent="0" algn="ctr">
              <a:buNone/>
              <a:defRPr sz="1600"/>
            </a:lvl5pPr>
            <a:lvl6pPr marL="2286015" indent="0" algn="ctr">
              <a:buNone/>
              <a:defRPr sz="1600"/>
            </a:lvl6pPr>
            <a:lvl7pPr marL="2743218" indent="0" algn="ctr">
              <a:buNone/>
              <a:defRPr sz="1600"/>
            </a:lvl7pPr>
            <a:lvl8pPr marL="3200421" indent="0" algn="ctr">
              <a:buNone/>
              <a:defRPr sz="1600"/>
            </a:lvl8pPr>
            <a:lvl9pPr marL="3657624" indent="0" algn="ctr">
              <a:buNone/>
              <a:defRPr sz="1600"/>
            </a:lvl9pPr>
          </a:lstStyle>
          <a:p>
            <a:r>
              <a:rPr lang="es-ES"/>
              <a:t>Haga clic para modificar el estilo de subtítulo del patrón</a:t>
            </a:r>
            <a:endParaRPr lang="es-AR"/>
          </a:p>
        </p:txBody>
      </p:sp>
      <p:sp>
        <p:nvSpPr>
          <p:cNvPr id="4" name="Rectangle 52">
            <a:extLst>
              <a:ext uri="{FF2B5EF4-FFF2-40B4-BE49-F238E27FC236}">
                <a16:creationId xmlns:a16="http://schemas.microsoft.com/office/drawing/2014/main" id="{5CCFC2EC-3A84-4A96-8298-55F48CD1B860}"/>
              </a:ext>
            </a:extLst>
          </p:cNvPr>
          <p:cNvSpPr>
            <a:spLocks noGrp="1" noChangeArrowheads="1"/>
          </p:cNvSpPr>
          <p:nvPr>
            <p:ph type="sldNum" idx="10"/>
          </p:nvPr>
        </p:nvSpPr>
        <p:spPr>
          <a:ln/>
        </p:spPr>
        <p:txBody>
          <a:bodyPr/>
          <a:lstStyle>
            <a:lvl1pPr>
              <a:defRPr/>
            </a:lvl1pPr>
          </a:lstStyle>
          <a:p>
            <a:pPr>
              <a:defRPr/>
            </a:pPr>
            <a:fld id="{FF3468E1-2605-4608-B67E-7FF30FB512DB}" type="slidenum">
              <a:rPr lang="es-ES" altLang="es-AR"/>
              <a:pPr>
                <a:defRPr/>
              </a:pPr>
              <a:t>‹Nº›</a:t>
            </a:fld>
            <a:endParaRPr lang="es-ES" altLang="es-AR"/>
          </a:p>
        </p:txBody>
      </p:sp>
    </p:spTree>
    <p:extLst>
      <p:ext uri="{BB962C8B-B14F-4D97-AF65-F5344CB8AC3E}">
        <p14:creationId xmlns:p14="http://schemas.microsoft.com/office/powerpoint/2010/main" val="144493715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1AD252-1513-4150-8F54-2BA38DE0C62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7CFF91F-75C4-41CF-85DB-C8B386474B6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Rectangle 52">
            <a:extLst>
              <a:ext uri="{FF2B5EF4-FFF2-40B4-BE49-F238E27FC236}">
                <a16:creationId xmlns:a16="http://schemas.microsoft.com/office/drawing/2014/main" id="{42BB62ED-F98E-4DE9-84FA-2C0B41971DB7}"/>
              </a:ext>
            </a:extLst>
          </p:cNvPr>
          <p:cNvSpPr>
            <a:spLocks noGrp="1" noChangeArrowheads="1"/>
          </p:cNvSpPr>
          <p:nvPr>
            <p:ph type="sldNum" idx="10"/>
          </p:nvPr>
        </p:nvSpPr>
        <p:spPr>
          <a:ln/>
        </p:spPr>
        <p:txBody>
          <a:bodyPr/>
          <a:lstStyle>
            <a:lvl1pPr>
              <a:defRPr/>
            </a:lvl1pPr>
          </a:lstStyle>
          <a:p>
            <a:pPr>
              <a:defRPr/>
            </a:pPr>
            <a:fld id="{78170C96-7F03-4F4F-BEB2-75B3E2B14F2A}" type="slidenum">
              <a:rPr lang="es-ES" altLang="es-AR"/>
              <a:pPr>
                <a:defRPr/>
              </a:pPr>
              <a:t>‹Nº›</a:t>
            </a:fld>
            <a:endParaRPr lang="es-ES" altLang="es-AR"/>
          </a:p>
        </p:txBody>
      </p:sp>
    </p:spTree>
    <p:extLst>
      <p:ext uri="{BB962C8B-B14F-4D97-AF65-F5344CB8AC3E}">
        <p14:creationId xmlns:p14="http://schemas.microsoft.com/office/powerpoint/2010/main" val="42758739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559FF-F240-4A92-9228-3B47BBBFB7CB}"/>
              </a:ext>
            </a:extLst>
          </p:cNvPr>
          <p:cNvSpPr>
            <a:spLocks noGrp="1"/>
          </p:cNvSpPr>
          <p:nvPr>
            <p:ph type="title"/>
          </p:nvPr>
        </p:nvSpPr>
        <p:spPr>
          <a:xfrm>
            <a:off x="831851" y="1709739"/>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8D7E2B68-C552-4F05-AEC2-90F13267D981}"/>
              </a:ext>
            </a:extLst>
          </p:cNvPr>
          <p:cNvSpPr>
            <a:spLocks noGrp="1"/>
          </p:cNvSpPr>
          <p:nvPr>
            <p:ph type="body" idx="1"/>
          </p:nvPr>
        </p:nvSpPr>
        <p:spPr>
          <a:xfrm>
            <a:off x="831851" y="4589465"/>
            <a:ext cx="10515600" cy="1500187"/>
          </a:xfrm>
        </p:spPr>
        <p:txBody>
          <a:bodyPr/>
          <a:lstStyle>
            <a:lvl1pPr marL="0" indent="0">
              <a:buNone/>
              <a:defRPr sz="2400"/>
            </a:lvl1pPr>
            <a:lvl2pPr marL="457203" indent="0">
              <a:buNone/>
              <a:defRPr sz="2000"/>
            </a:lvl2pPr>
            <a:lvl3pPr marL="914406" indent="0">
              <a:buNone/>
              <a:defRPr sz="1800"/>
            </a:lvl3pPr>
            <a:lvl4pPr marL="1371609" indent="0">
              <a:buNone/>
              <a:defRPr sz="1600"/>
            </a:lvl4pPr>
            <a:lvl5pPr marL="1828812" indent="0">
              <a:buNone/>
              <a:defRPr sz="1600"/>
            </a:lvl5pPr>
            <a:lvl6pPr marL="2286015" indent="0">
              <a:buNone/>
              <a:defRPr sz="1600"/>
            </a:lvl6pPr>
            <a:lvl7pPr marL="2743218" indent="0">
              <a:buNone/>
              <a:defRPr sz="1600"/>
            </a:lvl7pPr>
            <a:lvl8pPr marL="3200421" indent="0">
              <a:buNone/>
              <a:defRPr sz="1600"/>
            </a:lvl8pPr>
            <a:lvl9pPr marL="3657624" indent="0">
              <a:buNone/>
              <a:defRPr sz="1600"/>
            </a:lvl9pPr>
          </a:lstStyle>
          <a:p>
            <a:pPr lvl="0"/>
            <a:r>
              <a:rPr lang="es-ES"/>
              <a:t>Haga clic para modificar los estilos de texto del patrón</a:t>
            </a:r>
          </a:p>
        </p:txBody>
      </p:sp>
      <p:sp>
        <p:nvSpPr>
          <p:cNvPr id="4" name="Rectangle 52">
            <a:extLst>
              <a:ext uri="{FF2B5EF4-FFF2-40B4-BE49-F238E27FC236}">
                <a16:creationId xmlns:a16="http://schemas.microsoft.com/office/drawing/2014/main" id="{49A12CFE-286E-46FB-98BA-BC77B67CE744}"/>
              </a:ext>
            </a:extLst>
          </p:cNvPr>
          <p:cNvSpPr>
            <a:spLocks noGrp="1" noChangeArrowheads="1"/>
          </p:cNvSpPr>
          <p:nvPr>
            <p:ph type="sldNum" idx="10"/>
          </p:nvPr>
        </p:nvSpPr>
        <p:spPr>
          <a:ln/>
        </p:spPr>
        <p:txBody>
          <a:bodyPr/>
          <a:lstStyle>
            <a:lvl1pPr>
              <a:defRPr/>
            </a:lvl1pPr>
          </a:lstStyle>
          <a:p>
            <a:pPr>
              <a:defRPr/>
            </a:pPr>
            <a:fld id="{81F1BC4F-EC9B-4612-BC57-8D8AFC959614}" type="slidenum">
              <a:rPr lang="es-ES" altLang="es-AR"/>
              <a:pPr>
                <a:defRPr/>
              </a:pPr>
              <a:t>‹Nº›</a:t>
            </a:fld>
            <a:endParaRPr lang="es-ES" altLang="es-AR"/>
          </a:p>
        </p:txBody>
      </p:sp>
    </p:spTree>
    <p:extLst>
      <p:ext uri="{BB962C8B-B14F-4D97-AF65-F5344CB8AC3E}">
        <p14:creationId xmlns:p14="http://schemas.microsoft.com/office/powerpoint/2010/main" val="350192756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042955-59CF-4DDA-AF4E-FE2912BA65CF}"/>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0C02A159-3977-407F-B28D-7432CB896792}"/>
              </a:ext>
            </a:extLst>
          </p:cNvPr>
          <p:cNvSpPr>
            <a:spLocks noGrp="1"/>
          </p:cNvSpPr>
          <p:nvPr>
            <p:ph sz="half" idx="1"/>
          </p:nvPr>
        </p:nvSpPr>
        <p:spPr>
          <a:xfrm>
            <a:off x="914401"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79966D60-1F85-4699-933E-8CFA827AD915}"/>
              </a:ext>
            </a:extLst>
          </p:cNvPr>
          <p:cNvSpPr>
            <a:spLocks noGrp="1"/>
          </p:cNvSpPr>
          <p:nvPr>
            <p:ph sz="half" idx="2"/>
          </p:nvPr>
        </p:nvSpPr>
        <p:spPr>
          <a:xfrm>
            <a:off x="6129868" y="1981200"/>
            <a:ext cx="5012267" cy="45672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Rectangle 52">
            <a:extLst>
              <a:ext uri="{FF2B5EF4-FFF2-40B4-BE49-F238E27FC236}">
                <a16:creationId xmlns:a16="http://schemas.microsoft.com/office/drawing/2014/main" id="{218B9106-46C3-4308-8148-AD60D38FEE4C}"/>
              </a:ext>
            </a:extLst>
          </p:cNvPr>
          <p:cNvSpPr>
            <a:spLocks noGrp="1" noChangeArrowheads="1"/>
          </p:cNvSpPr>
          <p:nvPr>
            <p:ph type="sldNum" idx="10"/>
          </p:nvPr>
        </p:nvSpPr>
        <p:spPr>
          <a:ln/>
        </p:spPr>
        <p:txBody>
          <a:bodyPr/>
          <a:lstStyle>
            <a:lvl1pPr>
              <a:defRPr/>
            </a:lvl1pPr>
          </a:lstStyle>
          <a:p>
            <a:pPr>
              <a:defRPr/>
            </a:pPr>
            <a:fld id="{C9B3CF0D-195C-4922-B321-2A5CB6037E1A}" type="slidenum">
              <a:rPr lang="es-ES" altLang="es-AR"/>
              <a:pPr>
                <a:defRPr/>
              </a:pPr>
              <a:t>‹Nº›</a:t>
            </a:fld>
            <a:endParaRPr lang="es-ES" altLang="es-AR"/>
          </a:p>
        </p:txBody>
      </p:sp>
    </p:spTree>
    <p:extLst>
      <p:ext uri="{BB962C8B-B14F-4D97-AF65-F5344CB8AC3E}">
        <p14:creationId xmlns:p14="http://schemas.microsoft.com/office/powerpoint/2010/main" val="171948424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533A3EE-FA1F-4BE2-B573-A542900E3EE7}"/>
              </a:ext>
            </a:extLst>
          </p:cNvPr>
          <p:cNvSpPr>
            <a:spLocks noGrp="1"/>
          </p:cNvSpPr>
          <p:nvPr>
            <p:ph type="title"/>
          </p:nvPr>
        </p:nvSpPr>
        <p:spPr>
          <a:xfrm>
            <a:off x="840317" y="365126"/>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45E5300F-40D9-4A3F-A713-518B2CE23DC4}"/>
              </a:ext>
            </a:extLst>
          </p:cNvPr>
          <p:cNvSpPr>
            <a:spLocks noGrp="1"/>
          </p:cNvSpPr>
          <p:nvPr>
            <p:ph type="body" idx="1"/>
          </p:nvPr>
        </p:nvSpPr>
        <p:spPr>
          <a:xfrm>
            <a:off x="840318" y="1681163"/>
            <a:ext cx="5158316"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21617B7-BB48-4183-926E-E5829BB2FB50}"/>
              </a:ext>
            </a:extLst>
          </p:cNvPr>
          <p:cNvSpPr>
            <a:spLocks noGrp="1"/>
          </p:cNvSpPr>
          <p:nvPr>
            <p:ph sz="half" idx="2"/>
          </p:nvPr>
        </p:nvSpPr>
        <p:spPr>
          <a:xfrm>
            <a:off x="840318" y="2505075"/>
            <a:ext cx="5158316"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DCB2B20F-D53F-4D79-B8BC-3F5F2EF2C1B1}"/>
              </a:ext>
            </a:extLst>
          </p:cNvPr>
          <p:cNvSpPr>
            <a:spLocks noGrp="1"/>
          </p:cNvSpPr>
          <p:nvPr>
            <p:ph type="body" sz="quarter" idx="3"/>
          </p:nvPr>
        </p:nvSpPr>
        <p:spPr>
          <a:xfrm>
            <a:off x="6172201" y="1681163"/>
            <a:ext cx="5183717" cy="823912"/>
          </a:xfrm>
        </p:spPr>
        <p:txBody>
          <a:bodyPr anchor="b"/>
          <a:lstStyle>
            <a:lvl1pPr marL="0" indent="0">
              <a:buNone/>
              <a:defRPr sz="2400" b="1"/>
            </a:lvl1pPr>
            <a:lvl2pPr marL="457203" indent="0">
              <a:buNone/>
              <a:defRPr sz="2000" b="1"/>
            </a:lvl2pPr>
            <a:lvl3pPr marL="914406" indent="0">
              <a:buNone/>
              <a:defRPr sz="1800" b="1"/>
            </a:lvl3pPr>
            <a:lvl4pPr marL="1371609" indent="0">
              <a:buNone/>
              <a:defRPr sz="1600" b="1"/>
            </a:lvl4pPr>
            <a:lvl5pPr marL="1828812" indent="0">
              <a:buNone/>
              <a:defRPr sz="1600" b="1"/>
            </a:lvl5pPr>
            <a:lvl6pPr marL="2286015" indent="0">
              <a:buNone/>
              <a:defRPr sz="1600" b="1"/>
            </a:lvl6pPr>
            <a:lvl7pPr marL="2743218" indent="0">
              <a:buNone/>
              <a:defRPr sz="1600" b="1"/>
            </a:lvl7pPr>
            <a:lvl8pPr marL="3200421" indent="0">
              <a:buNone/>
              <a:defRPr sz="1600" b="1"/>
            </a:lvl8pPr>
            <a:lvl9pPr marL="3657624"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C8191CB-3D4B-486B-B4C7-4F225A491D19}"/>
              </a:ext>
            </a:extLst>
          </p:cNvPr>
          <p:cNvSpPr>
            <a:spLocks noGrp="1"/>
          </p:cNvSpPr>
          <p:nvPr>
            <p:ph sz="quarter" idx="4"/>
          </p:nvPr>
        </p:nvSpPr>
        <p:spPr>
          <a:xfrm>
            <a:off x="6172201" y="2505075"/>
            <a:ext cx="518371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Rectangle 52">
            <a:extLst>
              <a:ext uri="{FF2B5EF4-FFF2-40B4-BE49-F238E27FC236}">
                <a16:creationId xmlns:a16="http://schemas.microsoft.com/office/drawing/2014/main" id="{91E97F87-5943-4CA0-8F7C-6CF50338FC21}"/>
              </a:ext>
            </a:extLst>
          </p:cNvPr>
          <p:cNvSpPr>
            <a:spLocks noGrp="1" noChangeArrowheads="1"/>
          </p:cNvSpPr>
          <p:nvPr>
            <p:ph type="sldNum" idx="10"/>
          </p:nvPr>
        </p:nvSpPr>
        <p:spPr>
          <a:ln/>
        </p:spPr>
        <p:txBody>
          <a:bodyPr/>
          <a:lstStyle>
            <a:lvl1pPr>
              <a:defRPr/>
            </a:lvl1pPr>
          </a:lstStyle>
          <a:p>
            <a:pPr>
              <a:defRPr/>
            </a:pPr>
            <a:fld id="{B1E0A5DA-F4DE-4416-8AAE-0B35D4EEAC10}" type="slidenum">
              <a:rPr lang="es-ES" altLang="es-AR"/>
              <a:pPr>
                <a:defRPr/>
              </a:pPr>
              <a:t>‹Nº›</a:t>
            </a:fld>
            <a:endParaRPr lang="es-ES" altLang="es-AR"/>
          </a:p>
        </p:txBody>
      </p:sp>
    </p:spTree>
    <p:extLst>
      <p:ext uri="{BB962C8B-B14F-4D97-AF65-F5344CB8AC3E}">
        <p14:creationId xmlns:p14="http://schemas.microsoft.com/office/powerpoint/2010/main" val="269924968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C92F25-089C-45C1-8A5B-A3BC87CBCBC2}"/>
              </a:ext>
            </a:extLst>
          </p:cNvPr>
          <p:cNvSpPr>
            <a:spLocks noGrp="1"/>
          </p:cNvSpPr>
          <p:nvPr>
            <p:ph type="title"/>
          </p:nvPr>
        </p:nvSpPr>
        <p:spPr/>
        <p:txBody>
          <a:bodyPr/>
          <a:lstStyle/>
          <a:p>
            <a:r>
              <a:rPr lang="es-ES"/>
              <a:t>Haga clic para modificar el estilo de título del patrón</a:t>
            </a:r>
            <a:endParaRPr lang="es-AR"/>
          </a:p>
        </p:txBody>
      </p:sp>
      <p:sp>
        <p:nvSpPr>
          <p:cNvPr id="3" name="Rectangle 52">
            <a:extLst>
              <a:ext uri="{FF2B5EF4-FFF2-40B4-BE49-F238E27FC236}">
                <a16:creationId xmlns:a16="http://schemas.microsoft.com/office/drawing/2014/main" id="{D926A768-8F04-4246-B970-8AFCB5BA22B9}"/>
              </a:ext>
            </a:extLst>
          </p:cNvPr>
          <p:cNvSpPr>
            <a:spLocks noGrp="1" noChangeArrowheads="1"/>
          </p:cNvSpPr>
          <p:nvPr>
            <p:ph type="sldNum" idx="10"/>
          </p:nvPr>
        </p:nvSpPr>
        <p:spPr>
          <a:ln/>
        </p:spPr>
        <p:txBody>
          <a:bodyPr/>
          <a:lstStyle>
            <a:lvl1pPr>
              <a:defRPr/>
            </a:lvl1pPr>
          </a:lstStyle>
          <a:p>
            <a:pPr>
              <a:defRPr/>
            </a:pPr>
            <a:fld id="{F326B57C-032A-4449-AB79-F3076E552D7C}" type="slidenum">
              <a:rPr lang="es-ES" altLang="es-AR"/>
              <a:pPr>
                <a:defRPr/>
              </a:pPr>
              <a:t>‹Nº›</a:t>
            </a:fld>
            <a:endParaRPr lang="es-ES" altLang="es-AR"/>
          </a:p>
        </p:txBody>
      </p:sp>
    </p:spTree>
    <p:extLst>
      <p:ext uri="{BB962C8B-B14F-4D97-AF65-F5344CB8AC3E}">
        <p14:creationId xmlns:p14="http://schemas.microsoft.com/office/powerpoint/2010/main" val="3689075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image" Target="../media/image15.jpeg"/><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10.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image" Target="../media/image2.png"/><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theme" Target="../theme/theme11.xml"/><Relationship Id="rId3" Type="http://schemas.openxmlformats.org/officeDocument/2006/relationships/slideLayout" Target="../slideLayouts/slideLayout129.xml"/><Relationship Id="rId7" Type="http://schemas.openxmlformats.org/officeDocument/2006/relationships/slideLayout" Target="../slideLayouts/slideLayout133.xml"/><Relationship Id="rId12" Type="http://schemas.openxmlformats.org/officeDocument/2006/relationships/slideLayout" Target="../slideLayouts/slideLayout138.xml"/><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0" Type="http://schemas.openxmlformats.org/officeDocument/2006/relationships/slideLayout" Target="../slideLayouts/slideLayout136.xml"/><Relationship Id="rId4" Type="http://schemas.openxmlformats.org/officeDocument/2006/relationships/slideLayout" Target="../slideLayouts/slideLayout130.xml"/><Relationship Id="rId9" Type="http://schemas.openxmlformats.org/officeDocument/2006/relationships/slideLayout" Target="../slideLayouts/slideLayout135.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6.xml"/><Relationship Id="rId13" Type="http://schemas.openxmlformats.org/officeDocument/2006/relationships/image" Target="../media/image13.jpeg"/><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12.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5" Type="http://schemas.openxmlformats.org/officeDocument/2006/relationships/image" Target="../media/image2.png"/><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7.xml"/><Relationship Id="rId13" Type="http://schemas.openxmlformats.org/officeDocument/2006/relationships/image" Target="../media/image1.png"/><Relationship Id="rId3" Type="http://schemas.openxmlformats.org/officeDocument/2006/relationships/slideLayout" Target="../slideLayouts/slideLayout152.xml"/><Relationship Id="rId7" Type="http://schemas.openxmlformats.org/officeDocument/2006/relationships/slideLayout" Target="../slideLayouts/slideLayout156.xml"/><Relationship Id="rId12" Type="http://schemas.openxmlformats.org/officeDocument/2006/relationships/theme" Target="../theme/theme13.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5" Type="http://schemas.openxmlformats.org/officeDocument/2006/relationships/slideLayout" Target="../slideLayouts/slideLayout154.xml"/><Relationship Id="rId15" Type="http://schemas.openxmlformats.org/officeDocument/2006/relationships/image" Target="../media/image14.jpeg"/><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image" Target="../media/image2.png"/></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image" Target="../media/image15.jpeg"/><Relationship Id="rId3" Type="http://schemas.openxmlformats.org/officeDocument/2006/relationships/slideLayout" Target="../slideLayouts/slideLayout163.xml"/><Relationship Id="rId7" Type="http://schemas.openxmlformats.org/officeDocument/2006/relationships/slideLayout" Target="../slideLayouts/slideLayout167.xml"/><Relationship Id="rId12" Type="http://schemas.openxmlformats.org/officeDocument/2006/relationships/theme" Target="../theme/theme14.xml"/><Relationship Id="rId2" Type="http://schemas.openxmlformats.org/officeDocument/2006/relationships/slideLayout" Target="../slideLayouts/slideLayout162.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5" Type="http://schemas.openxmlformats.org/officeDocument/2006/relationships/slideLayout" Target="../slideLayouts/slideLayout165.xml"/><Relationship Id="rId15" Type="http://schemas.openxmlformats.org/officeDocument/2006/relationships/image" Target="../media/image2.png"/><Relationship Id="rId10" Type="http://schemas.openxmlformats.org/officeDocument/2006/relationships/slideLayout" Target="../slideLayouts/slideLayout170.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image" Target="../media/image1.png"/></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17" Type="http://schemas.openxmlformats.org/officeDocument/2006/relationships/theme" Target="../theme/theme15.xml"/><Relationship Id="rId2" Type="http://schemas.openxmlformats.org/officeDocument/2006/relationships/slideLayout" Target="../slideLayouts/slideLayout173.xml"/><Relationship Id="rId16" Type="http://schemas.openxmlformats.org/officeDocument/2006/relationships/slideLayout" Target="../slideLayouts/slideLayout187.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slideLayout" Target="../slideLayouts/slideLayout186.xml"/><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slideLayout" Target="../slideLayouts/slideLayout18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4.jp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image" Target="../media/image8.png"/><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image" Target="../media/image7.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theme" Target="../theme/theme3.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2.png"/><Relationship Id="rId2" Type="http://schemas.openxmlformats.org/officeDocument/2006/relationships/slideLayout" Target="../slideLayouts/slideLayout45.xml"/><Relationship Id="rId16" Type="http://schemas.openxmlformats.org/officeDocument/2006/relationships/image" Target="../media/image1.pn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theme" Target="../theme/theme4.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image" Target="../media/image2.png"/><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6" Type="http://schemas.openxmlformats.org/officeDocument/2006/relationships/image" Target="../media/image2.png"/><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pn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image" Target="../media/image13.jpeg"/><Relationship Id="rId3" Type="http://schemas.openxmlformats.org/officeDocument/2006/relationships/slideLayout" Target="../slideLayouts/slideLayout96.xml"/><Relationship Id="rId7" Type="http://schemas.openxmlformats.org/officeDocument/2006/relationships/slideLayout" Target="../slideLayouts/slideLayout100.xml"/><Relationship Id="rId12" Type="http://schemas.openxmlformats.org/officeDocument/2006/relationships/theme" Target="../theme/theme8.xml"/><Relationship Id="rId2" Type="http://schemas.openxmlformats.org/officeDocument/2006/relationships/slideLayout" Target="../slideLayouts/slideLayout95.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5" Type="http://schemas.openxmlformats.org/officeDocument/2006/relationships/slideLayout" Target="../slideLayouts/slideLayout98.xml"/><Relationship Id="rId15" Type="http://schemas.openxmlformats.org/officeDocument/2006/relationships/image" Target="../media/image2.png"/><Relationship Id="rId10" Type="http://schemas.openxmlformats.org/officeDocument/2006/relationships/slideLayout" Target="../slideLayouts/slideLayout103.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image" Target="../media/image1.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9.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5" Type="http://schemas.openxmlformats.org/officeDocument/2006/relationships/image" Target="../media/image14.jpeg"/><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4097" name="Group 1"/>
          <p:cNvGrpSpPr>
            <a:grpSpLocks/>
          </p:cNvGrpSpPr>
          <p:nvPr/>
        </p:nvGrpSpPr>
        <p:grpSpPr bwMode="auto">
          <a:xfrm>
            <a:off x="0" y="0"/>
            <a:ext cx="12183533" cy="6851650"/>
            <a:chOff x="0" y="0"/>
            <a:chExt cx="5756" cy="4316"/>
          </a:xfrm>
        </p:grpSpPr>
        <p:grpSp>
          <p:nvGrpSpPr>
            <p:cNvPr id="4098" name="Group 2"/>
            <p:cNvGrpSpPr>
              <a:grpSpLocks/>
            </p:cNvGrpSpPr>
            <p:nvPr/>
          </p:nvGrpSpPr>
          <p:grpSpPr bwMode="auto">
            <a:xfrm>
              <a:off x="0" y="0"/>
              <a:ext cx="5756" cy="4316"/>
              <a:chOff x="0" y="0"/>
              <a:chExt cx="5756" cy="4316"/>
            </a:xfrm>
          </p:grpSpPr>
          <p:sp>
            <p:nvSpPr>
              <p:cNvPr id="4099" name="Line 3"/>
              <p:cNvSpPr>
                <a:spLocks noChangeShapeType="1"/>
              </p:cNvSpPr>
              <p:nvPr/>
            </p:nvSpPr>
            <p:spPr bwMode="auto">
              <a:xfrm>
                <a:off x="28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0" name="Line 4"/>
              <p:cNvSpPr>
                <a:spLocks noChangeShapeType="1"/>
              </p:cNvSpPr>
              <p:nvPr/>
            </p:nvSpPr>
            <p:spPr bwMode="auto">
              <a:xfrm>
                <a:off x="57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1" name="Line 5"/>
              <p:cNvSpPr>
                <a:spLocks noChangeShapeType="1"/>
              </p:cNvSpPr>
              <p:nvPr/>
            </p:nvSpPr>
            <p:spPr bwMode="auto">
              <a:xfrm>
                <a:off x="86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2" name="Line 6"/>
              <p:cNvSpPr>
                <a:spLocks noChangeShapeType="1"/>
              </p:cNvSpPr>
              <p:nvPr/>
            </p:nvSpPr>
            <p:spPr bwMode="auto">
              <a:xfrm>
                <a:off x="115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3" name="Line 7"/>
              <p:cNvSpPr>
                <a:spLocks noChangeShapeType="1"/>
              </p:cNvSpPr>
              <p:nvPr/>
            </p:nvSpPr>
            <p:spPr bwMode="auto">
              <a:xfrm>
                <a:off x="144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4" name="Line 8"/>
              <p:cNvSpPr>
                <a:spLocks noChangeShapeType="1"/>
              </p:cNvSpPr>
              <p:nvPr/>
            </p:nvSpPr>
            <p:spPr bwMode="auto">
              <a:xfrm>
                <a:off x="172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5" name="Line 9"/>
              <p:cNvSpPr>
                <a:spLocks noChangeShapeType="1"/>
              </p:cNvSpPr>
              <p:nvPr/>
            </p:nvSpPr>
            <p:spPr bwMode="auto">
              <a:xfrm>
                <a:off x="201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6" name="Line 10"/>
              <p:cNvSpPr>
                <a:spLocks noChangeShapeType="1"/>
              </p:cNvSpPr>
              <p:nvPr/>
            </p:nvSpPr>
            <p:spPr bwMode="auto">
              <a:xfrm>
                <a:off x="230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7" name="Line 11"/>
              <p:cNvSpPr>
                <a:spLocks noChangeShapeType="1"/>
              </p:cNvSpPr>
              <p:nvPr/>
            </p:nvSpPr>
            <p:spPr bwMode="auto">
              <a:xfrm>
                <a:off x="259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8" name="Line 12"/>
              <p:cNvSpPr>
                <a:spLocks noChangeShapeType="1"/>
              </p:cNvSpPr>
              <p:nvPr/>
            </p:nvSpPr>
            <p:spPr bwMode="auto">
              <a:xfrm>
                <a:off x="288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09" name="Line 13"/>
              <p:cNvSpPr>
                <a:spLocks noChangeShapeType="1"/>
              </p:cNvSpPr>
              <p:nvPr/>
            </p:nvSpPr>
            <p:spPr bwMode="auto">
              <a:xfrm>
                <a:off x="316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0" name="Line 14"/>
              <p:cNvSpPr>
                <a:spLocks noChangeShapeType="1"/>
              </p:cNvSpPr>
              <p:nvPr/>
            </p:nvSpPr>
            <p:spPr bwMode="auto">
              <a:xfrm>
                <a:off x="345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1" name="Line 15"/>
              <p:cNvSpPr>
                <a:spLocks noChangeShapeType="1"/>
              </p:cNvSpPr>
              <p:nvPr/>
            </p:nvSpPr>
            <p:spPr bwMode="auto">
              <a:xfrm>
                <a:off x="374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2" name="Line 16"/>
              <p:cNvSpPr>
                <a:spLocks noChangeShapeType="1"/>
              </p:cNvSpPr>
              <p:nvPr/>
            </p:nvSpPr>
            <p:spPr bwMode="auto">
              <a:xfrm>
                <a:off x="403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3" name="Line 17"/>
              <p:cNvSpPr>
                <a:spLocks noChangeShapeType="1"/>
              </p:cNvSpPr>
              <p:nvPr/>
            </p:nvSpPr>
            <p:spPr bwMode="auto">
              <a:xfrm>
                <a:off x="4320"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4" name="Line 18"/>
              <p:cNvSpPr>
                <a:spLocks noChangeShapeType="1"/>
              </p:cNvSpPr>
              <p:nvPr/>
            </p:nvSpPr>
            <p:spPr bwMode="auto">
              <a:xfrm>
                <a:off x="4608"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5" name="Line 19"/>
              <p:cNvSpPr>
                <a:spLocks noChangeShapeType="1"/>
              </p:cNvSpPr>
              <p:nvPr/>
            </p:nvSpPr>
            <p:spPr bwMode="auto">
              <a:xfrm>
                <a:off x="4896"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6" name="Line 20"/>
              <p:cNvSpPr>
                <a:spLocks noChangeShapeType="1"/>
              </p:cNvSpPr>
              <p:nvPr/>
            </p:nvSpPr>
            <p:spPr bwMode="auto">
              <a:xfrm>
                <a:off x="5184"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17" name="Line 21"/>
              <p:cNvSpPr>
                <a:spLocks noChangeShapeType="1"/>
              </p:cNvSpPr>
              <p:nvPr/>
            </p:nvSpPr>
            <p:spPr bwMode="auto">
              <a:xfrm>
                <a:off x="5472" y="0"/>
                <a:ext cx="0" cy="4316"/>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4118" name="Group 22"/>
              <p:cNvGrpSpPr>
                <a:grpSpLocks/>
              </p:cNvGrpSpPr>
              <p:nvPr/>
            </p:nvGrpSpPr>
            <p:grpSpPr bwMode="auto">
              <a:xfrm>
                <a:off x="0" y="336"/>
                <a:ext cx="5756" cy="3741"/>
                <a:chOff x="0" y="336"/>
                <a:chExt cx="5756" cy="3741"/>
              </a:xfrm>
            </p:grpSpPr>
            <p:sp>
              <p:nvSpPr>
                <p:cNvPr id="4119" name="Line 23"/>
                <p:cNvSpPr>
                  <a:spLocks noChangeShapeType="1"/>
                </p:cNvSpPr>
                <p:nvPr/>
              </p:nvSpPr>
              <p:spPr bwMode="auto">
                <a:xfrm>
                  <a:off x="0" y="33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0" name="Line 24"/>
                <p:cNvSpPr>
                  <a:spLocks noChangeShapeType="1"/>
                </p:cNvSpPr>
                <p:nvPr/>
              </p:nvSpPr>
              <p:spPr bwMode="auto">
                <a:xfrm>
                  <a:off x="0" y="624"/>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1" name="Line 25"/>
                <p:cNvSpPr>
                  <a:spLocks noChangeShapeType="1"/>
                </p:cNvSpPr>
                <p:nvPr/>
              </p:nvSpPr>
              <p:spPr bwMode="auto">
                <a:xfrm>
                  <a:off x="0" y="91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2" name="Line 26"/>
                <p:cNvSpPr>
                  <a:spLocks noChangeShapeType="1"/>
                </p:cNvSpPr>
                <p:nvPr/>
              </p:nvSpPr>
              <p:spPr bwMode="auto">
                <a:xfrm>
                  <a:off x="0" y="120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3" name="Line 27"/>
                <p:cNvSpPr>
                  <a:spLocks noChangeShapeType="1"/>
                </p:cNvSpPr>
                <p:nvPr/>
              </p:nvSpPr>
              <p:spPr bwMode="auto">
                <a:xfrm>
                  <a:off x="0" y="148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4" name="Line 28"/>
                <p:cNvSpPr>
                  <a:spLocks noChangeShapeType="1"/>
                </p:cNvSpPr>
                <p:nvPr/>
              </p:nvSpPr>
              <p:spPr bwMode="auto">
                <a:xfrm>
                  <a:off x="0" y="177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5" name="Line 29"/>
                <p:cNvSpPr>
                  <a:spLocks noChangeShapeType="1"/>
                </p:cNvSpPr>
                <p:nvPr/>
              </p:nvSpPr>
              <p:spPr bwMode="auto">
                <a:xfrm>
                  <a:off x="0" y="206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6" name="Line 30"/>
                <p:cNvSpPr>
                  <a:spLocks noChangeShapeType="1"/>
                </p:cNvSpPr>
                <p:nvPr/>
              </p:nvSpPr>
              <p:spPr bwMode="auto">
                <a:xfrm>
                  <a:off x="0" y="235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7" name="Line 31"/>
                <p:cNvSpPr>
                  <a:spLocks noChangeShapeType="1"/>
                </p:cNvSpPr>
                <p:nvPr/>
              </p:nvSpPr>
              <p:spPr bwMode="auto">
                <a:xfrm>
                  <a:off x="0" y="263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8" name="Line 32"/>
                <p:cNvSpPr>
                  <a:spLocks noChangeShapeType="1"/>
                </p:cNvSpPr>
                <p:nvPr/>
              </p:nvSpPr>
              <p:spPr bwMode="auto">
                <a:xfrm>
                  <a:off x="0" y="2926"/>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29" name="Line 33"/>
                <p:cNvSpPr>
                  <a:spLocks noChangeShapeType="1"/>
                </p:cNvSpPr>
                <p:nvPr/>
              </p:nvSpPr>
              <p:spPr bwMode="auto">
                <a:xfrm>
                  <a:off x="0" y="3214"/>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0" name="Line 34"/>
                <p:cNvSpPr>
                  <a:spLocks noChangeShapeType="1"/>
                </p:cNvSpPr>
                <p:nvPr/>
              </p:nvSpPr>
              <p:spPr bwMode="auto">
                <a:xfrm>
                  <a:off x="0" y="3502"/>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1" name="Line 35"/>
                <p:cNvSpPr>
                  <a:spLocks noChangeShapeType="1"/>
                </p:cNvSpPr>
                <p:nvPr/>
              </p:nvSpPr>
              <p:spPr bwMode="auto">
                <a:xfrm>
                  <a:off x="0" y="3790"/>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4132" name="Line 36"/>
                <p:cNvSpPr>
                  <a:spLocks noChangeShapeType="1"/>
                </p:cNvSpPr>
                <p:nvPr/>
              </p:nvSpPr>
              <p:spPr bwMode="auto">
                <a:xfrm>
                  <a:off x="0" y="4078"/>
                  <a:ext cx="5756" cy="0"/>
                </a:xfrm>
                <a:prstGeom prst="line">
                  <a:avLst/>
                </a:prstGeom>
                <a:noFill/>
                <a:ln w="9360" cap="flat">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4133" name="Group 37"/>
            <p:cNvGrpSpPr>
              <a:grpSpLocks/>
            </p:cNvGrpSpPr>
            <p:nvPr/>
          </p:nvGrpSpPr>
          <p:grpSpPr bwMode="auto">
            <a:xfrm>
              <a:off x="386" y="3937"/>
              <a:ext cx="4988" cy="378"/>
              <a:chOff x="386" y="3937"/>
              <a:chExt cx="4988" cy="378"/>
            </a:xfrm>
          </p:grpSpPr>
          <p:sp>
            <p:nvSpPr>
              <p:cNvPr id="4134" name="Freeform 38"/>
              <p:cNvSpPr>
                <a:spLocks noChangeArrowheads="1"/>
              </p:cNvSpPr>
              <p:nvPr/>
            </p:nvSpPr>
            <p:spPr bwMode="auto">
              <a:xfrm rot="16200000" flipV="1">
                <a:off x="4569" y="3498"/>
                <a:ext cx="365" cy="1246"/>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5" name="Rectangle 39"/>
              <p:cNvSpPr>
                <a:spLocks noChangeArrowheads="1"/>
              </p:cNvSpPr>
              <p:nvPr/>
            </p:nvSpPr>
            <p:spPr bwMode="auto">
              <a:xfrm rot="16200000" flipV="1">
                <a:off x="4732" y="3680"/>
                <a:ext cx="28" cy="1244"/>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6" name="Freeform 40"/>
              <p:cNvSpPr>
                <a:spLocks noChangeArrowheads="1"/>
              </p:cNvSpPr>
              <p:nvPr/>
            </p:nvSpPr>
            <p:spPr bwMode="auto">
              <a:xfrm rot="16200000" flipV="1">
                <a:off x="832" y="3498"/>
                <a:ext cx="365" cy="1246"/>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7" name="Rectangle 41"/>
              <p:cNvSpPr>
                <a:spLocks noChangeArrowheads="1"/>
              </p:cNvSpPr>
              <p:nvPr/>
            </p:nvSpPr>
            <p:spPr bwMode="auto">
              <a:xfrm rot="16200000" flipV="1">
                <a:off x="995" y="3680"/>
                <a:ext cx="28" cy="1244"/>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8" name="Freeform 42"/>
              <p:cNvSpPr>
                <a:spLocks noChangeArrowheads="1"/>
              </p:cNvSpPr>
              <p:nvPr/>
            </p:nvSpPr>
            <p:spPr bwMode="auto">
              <a:xfrm rot="16200000" flipV="1">
                <a:off x="2704" y="3214"/>
                <a:ext cx="365" cy="1813"/>
              </a:xfrm>
              <a:custGeom>
                <a:avLst/>
                <a:gdLst>
                  <a:gd name="T0" fmla="*/ 0 w 290"/>
                  <a:gd name="T1" fmla="*/ 2 h 1250"/>
                  <a:gd name="T2" fmla="*/ 240 w 290"/>
                  <a:gd name="T3" fmla="*/ 2 h 1250"/>
                  <a:gd name="T4" fmla="*/ 288 w 290"/>
                  <a:gd name="T5" fmla="*/ 50 h 1250"/>
                  <a:gd name="T6" fmla="*/ 288 w 290"/>
                  <a:gd name="T7" fmla="*/ 1202 h 1250"/>
                  <a:gd name="T8" fmla="*/ 240 w 290"/>
                  <a:gd name="T9" fmla="*/ 1250 h 1250"/>
                  <a:gd name="T10" fmla="*/ 0 w 290"/>
                  <a:gd name="T11" fmla="*/ 1250 h 1250"/>
                  <a:gd name="T12" fmla="*/ 0 w 290"/>
                  <a:gd name="T13" fmla="*/ 2 h 1250"/>
                </a:gdLst>
                <a:ahLst/>
                <a:cxnLst>
                  <a:cxn ang="0">
                    <a:pos x="T0" y="T1"/>
                  </a:cxn>
                  <a:cxn ang="0">
                    <a:pos x="T2" y="T3"/>
                  </a:cxn>
                  <a:cxn ang="0">
                    <a:pos x="T4" y="T5"/>
                  </a:cxn>
                  <a:cxn ang="0">
                    <a:pos x="T6" y="T7"/>
                  </a:cxn>
                  <a:cxn ang="0">
                    <a:pos x="T8" y="T9"/>
                  </a:cxn>
                  <a:cxn ang="0">
                    <a:pos x="T10" y="T11"/>
                  </a:cxn>
                  <a:cxn ang="0">
                    <a:pos x="T12" y="T13"/>
                  </a:cxn>
                </a:cxnLst>
                <a:rect l="0" t="0"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39" name="Rectangle 43"/>
              <p:cNvSpPr>
                <a:spLocks noChangeArrowheads="1"/>
              </p:cNvSpPr>
              <p:nvPr/>
            </p:nvSpPr>
            <p:spPr bwMode="auto">
              <a:xfrm rot="16200000" flipV="1">
                <a:off x="2862" y="3397"/>
                <a:ext cx="28" cy="1810"/>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grpSp>
      </p:grpSp>
      <p:grpSp>
        <p:nvGrpSpPr>
          <p:cNvPr id="4140" name="Group 44"/>
          <p:cNvGrpSpPr>
            <a:grpSpLocks/>
          </p:cNvGrpSpPr>
          <p:nvPr/>
        </p:nvGrpSpPr>
        <p:grpSpPr bwMode="auto">
          <a:xfrm>
            <a:off x="0" y="0"/>
            <a:ext cx="12183533" cy="230188"/>
            <a:chOff x="0" y="0"/>
            <a:chExt cx="5756" cy="145"/>
          </a:xfrm>
        </p:grpSpPr>
        <p:pic>
          <p:nvPicPr>
            <p:cNvPr id="4141" name="Picture 4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5756" cy="9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42" name="Rectangle 46"/>
            <p:cNvSpPr>
              <a:spLocks noChangeArrowheads="1"/>
            </p:cNvSpPr>
            <p:nvPr/>
          </p:nvSpPr>
          <p:spPr bwMode="auto">
            <a:xfrm>
              <a:off x="0" y="92"/>
              <a:ext cx="5756" cy="26"/>
            </a:xfrm>
            <a:prstGeom prst="rect">
              <a:avLst/>
            </a:prstGeom>
            <a:blipFill dpi="0" rotWithShape="0">
              <a:blip r:embed="rId15"/>
              <a:srcRect/>
              <a:tile tx="0" ty="0" sx="100000" sy="100000" flip="none" algn="tl"/>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4143" name="Rectangle 47"/>
            <p:cNvSpPr>
              <a:spLocks noChangeArrowheads="1"/>
            </p:cNvSpPr>
            <p:nvPr/>
          </p:nvSpPr>
          <p:spPr bwMode="auto">
            <a:xfrm>
              <a:off x="0" y="119"/>
              <a:ext cx="5756" cy="26"/>
            </a:xfrm>
            <a:prstGeom prst="rect">
              <a:avLst/>
            </a:pr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grpSp>
      <p:pic>
        <p:nvPicPr>
          <p:cNvPr id="4144" name="Picture 48"/>
          <p:cNvPicPr>
            <a:picLocks noChangeAspect="1" noChangeArrowheads="1"/>
          </p:cNvPicPr>
          <p:nvPr/>
        </p:nvPicPr>
        <p:blipFill>
          <a:blip r:embed="rId17">
            <a:extLst>
              <a:ext uri="{28A0092B-C50C-407E-A947-70E740481C1C}">
                <a14:useLocalDpi xmlns:a14="http://schemas.microsoft.com/office/drawing/2010/main" val="0"/>
              </a:ext>
            </a:extLst>
          </a:blip>
          <a:srcRect l="9967" t="10051" r="9967" b="10051"/>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7" t="10051" r="9967" b="10051"/>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145" name="Rectangle 49"/>
          <p:cNvSpPr>
            <a:spLocks noGrp="1" noChangeArrowheads="1"/>
          </p:cNvSpPr>
          <p:nvPr>
            <p:ph type="title"/>
          </p:nvPr>
        </p:nvSpPr>
        <p:spPr bwMode="auto">
          <a:xfrm>
            <a:off x="914401" y="463551"/>
            <a:ext cx="10350500" cy="1431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4146" name="Rectangle 50"/>
          <p:cNvSpPr>
            <a:spLocks noGrp="1" noChangeArrowheads="1"/>
          </p:cNvSpPr>
          <p:nvPr>
            <p:ph type="body" idx="1"/>
          </p:nvPr>
        </p:nvSpPr>
        <p:spPr bwMode="auto">
          <a:xfrm>
            <a:off x="914401" y="1981201"/>
            <a:ext cx="10350500" cy="423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47" name="Rectangle 51"/>
          <p:cNvSpPr>
            <a:spLocks noGrp="1" noChangeArrowheads="1"/>
          </p:cNvSpPr>
          <p:nvPr>
            <p:ph type="dt"/>
          </p:nvPr>
        </p:nvSpPr>
        <p:spPr bwMode="auto">
          <a:xfrm>
            <a:off x="914401" y="6283326"/>
            <a:ext cx="25273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buClrTx/>
              <a:buFontTx/>
              <a:buNone/>
              <a:tabLst>
                <a:tab pos="449263" algn="l"/>
                <a:tab pos="898525" algn="l"/>
                <a:tab pos="1347788" algn="l"/>
                <a:tab pos="1797050" algn="l"/>
              </a:tabLst>
              <a:defRPr sz="1400">
                <a:solidFill>
                  <a:srgbClr val="99CCCC"/>
                </a:solidFill>
                <a:latin typeface="+mn-lt"/>
                <a:cs typeface="DejaVu Sans Condensed" charset="0"/>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4148" name="Rectangle 52"/>
          <p:cNvSpPr>
            <a:spLocks noGrp="1" noChangeArrowheads="1"/>
          </p:cNvSpPr>
          <p:nvPr>
            <p:ph type="ftr"/>
          </p:nvPr>
        </p:nvSpPr>
        <p:spPr bwMode="auto">
          <a:xfrm>
            <a:off x="4165601" y="6283326"/>
            <a:ext cx="38481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ctr">
              <a:buClrTx/>
              <a:buFontTx/>
              <a:buNone/>
              <a:tabLst>
                <a:tab pos="449263" algn="l"/>
                <a:tab pos="898525" algn="l"/>
                <a:tab pos="1347788" algn="l"/>
                <a:tab pos="1797050" algn="l"/>
                <a:tab pos="2246313" algn="l"/>
                <a:tab pos="2695575" algn="l"/>
              </a:tabLst>
              <a:defRPr sz="1400">
                <a:solidFill>
                  <a:srgbClr val="99CCCC"/>
                </a:solidFill>
                <a:latin typeface="+mn-lt"/>
                <a:cs typeface="DejaVu Sans Condensed" charset="0"/>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4149" name="Rectangle 53"/>
          <p:cNvSpPr>
            <a:spLocks noGrp="1" noChangeArrowheads="1"/>
          </p:cNvSpPr>
          <p:nvPr>
            <p:ph type="sldNum"/>
          </p:nvPr>
        </p:nvSpPr>
        <p:spPr bwMode="auto">
          <a:xfrm>
            <a:off x="8737601" y="6283326"/>
            <a:ext cx="2527300" cy="447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a:buClrTx/>
              <a:buFontTx/>
              <a:buNone/>
              <a:tabLst>
                <a:tab pos="449263" algn="l"/>
                <a:tab pos="898525" algn="l"/>
                <a:tab pos="1347788" algn="l"/>
                <a:tab pos="1797050" algn="l"/>
              </a:tabLst>
              <a:defRPr sz="1400">
                <a:solidFill>
                  <a:srgbClr val="99CCCC"/>
                </a:solidFill>
                <a:latin typeface="+mn-lt"/>
                <a:cs typeface="DejaVu Sans Condensed" charset="0"/>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53713536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876" r:id="rId13"/>
  </p:sldLayoutIdLst>
  <p:txStyles>
    <p:title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0" indent="-342900" algn="l" defTabSz="449263"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0" indent="-285750" algn="l" defTabSz="449263"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7217D2CD-A96E-4322-89C6-E6450D3803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78" t="10054" r="9978" b="10054"/>
          <a:stretch>
            <a:fillRect/>
          </a:stretch>
        </p:blipFill>
        <p:spPr bwMode="auto">
          <a:xfrm>
            <a:off x="80435" y="306390"/>
            <a:ext cx="1631951" cy="846137"/>
          </a:xfrm>
          <a:prstGeom prst="rect">
            <a:avLst/>
          </a:prstGeom>
          <a:noFill/>
          <a:ln>
            <a:noFill/>
          </a:ln>
          <a:effectLst/>
          <a:extLst>
            <a:ext uri="{909E8E84-426E-40DD-AFC4-6F175D3DCCD1}">
              <a14:hiddenFill xmlns:a14="http://schemas.microsoft.com/office/drawing/2010/main">
                <a:blipFill dpi="0" rotWithShape="0">
                  <a:blip/>
                  <a:srcRect l="9978" t="10054" r="9978" b="1005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5" name="Group 2">
            <a:extLst>
              <a:ext uri="{FF2B5EF4-FFF2-40B4-BE49-F238E27FC236}">
                <a16:creationId xmlns:a16="http://schemas.microsoft.com/office/drawing/2014/main" id="{410CD7FC-32C8-4BDB-A8C9-929C2F5402B4}"/>
              </a:ext>
            </a:extLst>
          </p:cNvPr>
          <p:cNvGrpSpPr>
            <a:grpSpLocks/>
          </p:cNvGrpSpPr>
          <p:nvPr/>
        </p:nvGrpSpPr>
        <p:grpSpPr bwMode="auto">
          <a:xfrm>
            <a:off x="2" y="2"/>
            <a:ext cx="12094633" cy="6784975"/>
            <a:chOff x="0" y="0"/>
            <a:chExt cx="5714" cy="4274"/>
          </a:xfrm>
        </p:grpSpPr>
        <p:grpSp>
          <p:nvGrpSpPr>
            <p:cNvPr id="3084" name="Group 3">
              <a:extLst>
                <a:ext uri="{FF2B5EF4-FFF2-40B4-BE49-F238E27FC236}">
                  <a16:creationId xmlns:a16="http://schemas.microsoft.com/office/drawing/2014/main" id="{34B25F1E-AD6A-4EE7-86F5-C246EEE4AFFA}"/>
                </a:ext>
              </a:extLst>
            </p:cNvPr>
            <p:cNvGrpSpPr>
              <a:grpSpLocks/>
            </p:cNvGrpSpPr>
            <p:nvPr/>
          </p:nvGrpSpPr>
          <p:grpSpPr bwMode="auto">
            <a:xfrm>
              <a:off x="0" y="0"/>
              <a:ext cx="5714" cy="4274"/>
              <a:chOff x="0" y="0"/>
              <a:chExt cx="5714" cy="4274"/>
            </a:xfrm>
          </p:grpSpPr>
          <p:sp>
            <p:nvSpPr>
              <p:cNvPr id="3092" name="Line 4">
                <a:extLst>
                  <a:ext uri="{FF2B5EF4-FFF2-40B4-BE49-F238E27FC236}">
                    <a16:creationId xmlns:a16="http://schemas.microsoft.com/office/drawing/2014/main" id="{F0BF6E3F-83FD-417E-9F8E-A8152F34E473}"/>
                  </a:ext>
                </a:extLst>
              </p:cNvPr>
              <p:cNvSpPr>
                <a:spLocks noChangeShapeType="1"/>
              </p:cNvSpPr>
              <p:nvPr/>
            </p:nvSpPr>
            <p:spPr bwMode="auto">
              <a:xfrm>
                <a:off x="28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3" name="Line 5">
                <a:extLst>
                  <a:ext uri="{FF2B5EF4-FFF2-40B4-BE49-F238E27FC236}">
                    <a16:creationId xmlns:a16="http://schemas.microsoft.com/office/drawing/2014/main" id="{C7F841FA-E03C-489C-9C51-967676A74C27}"/>
                  </a:ext>
                </a:extLst>
              </p:cNvPr>
              <p:cNvSpPr>
                <a:spLocks noChangeShapeType="1"/>
              </p:cNvSpPr>
              <p:nvPr/>
            </p:nvSpPr>
            <p:spPr bwMode="auto">
              <a:xfrm>
                <a:off x="57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4" name="Line 6">
                <a:extLst>
                  <a:ext uri="{FF2B5EF4-FFF2-40B4-BE49-F238E27FC236}">
                    <a16:creationId xmlns:a16="http://schemas.microsoft.com/office/drawing/2014/main" id="{C77D503E-9184-4720-AA4C-CF028F18C2BA}"/>
                  </a:ext>
                </a:extLst>
              </p:cNvPr>
              <p:cNvSpPr>
                <a:spLocks noChangeShapeType="1"/>
              </p:cNvSpPr>
              <p:nvPr/>
            </p:nvSpPr>
            <p:spPr bwMode="auto">
              <a:xfrm>
                <a:off x="86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5" name="Line 7">
                <a:extLst>
                  <a:ext uri="{FF2B5EF4-FFF2-40B4-BE49-F238E27FC236}">
                    <a16:creationId xmlns:a16="http://schemas.microsoft.com/office/drawing/2014/main" id="{CED95724-6893-481E-83FB-77998F3CFE18}"/>
                  </a:ext>
                </a:extLst>
              </p:cNvPr>
              <p:cNvSpPr>
                <a:spLocks noChangeShapeType="1"/>
              </p:cNvSpPr>
              <p:nvPr/>
            </p:nvSpPr>
            <p:spPr bwMode="auto">
              <a:xfrm>
                <a:off x="115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6" name="Line 8">
                <a:extLst>
                  <a:ext uri="{FF2B5EF4-FFF2-40B4-BE49-F238E27FC236}">
                    <a16:creationId xmlns:a16="http://schemas.microsoft.com/office/drawing/2014/main" id="{5702D134-3692-4FBC-806A-500CA48635F8}"/>
                  </a:ext>
                </a:extLst>
              </p:cNvPr>
              <p:cNvSpPr>
                <a:spLocks noChangeShapeType="1"/>
              </p:cNvSpPr>
              <p:nvPr/>
            </p:nvSpPr>
            <p:spPr bwMode="auto">
              <a:xfrm>
                <a:off x="144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7" name="Line 9">
                <a:extLst>
                  <a:ext uri="{FF2B5EF4-FFF2-40B4-BE49-F238E27FC236}">
                    <a16:creationId xmlns:a16="http://schemas.microsoft.com/office/drawing/2014/main" id="{AA81F3CD-2E61-42CA-8460-5FFD598D19E1}"/>
                  </a:ext>
                </a:extLst>
              </p:cNvPr>
              <p:cNvSpPr>
                <a:spLocks noChangeShapeType="1"/>
              </p:cNvSpPr>
              <p:nvPr/>
            </p:nvSpPr>
            <p:spPr bwMode="auto">
              <a:xfrm>
                <a:off x="172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8" name="Line 10">
                <a:extLst>
                  <a:ext uri="{FF2B5EF4-FFF2-40B4-BE49-F238E27FC236}">
                    <a16:creationId xmlns:a16="http://schemas.microsoft.com/office/drawing/2014/main" id="{7297E149-2E81-4ED0-AA06-BABD11C7F19F}"/>
                  </a:ext>
                </a:extLst>
              </p:cNvPr>
              <p:cNvSpPr>
                <a:spLocks noChangeShapeType="1"/>
              </p:cNvSpPr>
              <p:nvPr/>
            </p:nvSpPr>
            <p:spPr bwMode="auto">
              <a:xfrm>
                <a:off x="201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9" name="Line 11">
                <a:extLst>
                  <a:ext uri="{FF2B5EF4-FFF2-40B4-BE49-F238E27FC236}">
                    <a16:creationId xmlns:a16="http://schemas.microsoft.com/office/drawing/2014/main" id="{49EED056-EDBF-4C94-A2EE-C7921B6C062F}"/>
                  </a:ext>
                </a:extLst>
              </p:cNvPr>
              <p:cNvSpPr>
                <a:spLocks noChangeShapeType="1"/>
              </p:cNvSpPr>
              <p:nvPr/>
            </p:nvSpPr>
            <p:spPr bwMode="auto">
              <a:xfrm>
                <a:off x="230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0" name="Line 12">
                <a:extLst>
                  <a:ext uri="{FF2B5EF4-FFF2-40B4-BE49-F238E27FC236}">
                    <a16:creationId xmlns:a16="http://schemas.microsoft.com/office/drawing/2014/main" id="{34221746-8848-42CC-A485-2DA486E9038E}"/>
                  </a:ext>
                </a:extLst>
              </p:cNvPr>
              <p:cNvSpPr>
                <a:spLocks noChangeShapeType="1"/>
              </p:cNvSpPr>
              <p:nvPr/>
            </p:nvSpPr>
            <p:spPr bwMode="auto">
              <a:xfrm>
                <a:off x="259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1" name="Line 13">
                <a:extLst>
                  <a:ext uri="{FF2B5EF4-FFF2-40B4-BE49-F238E27FC236}">
                    <a16:creationId xmlns:a16="http://schemas.microsoft.com/office/drawing/2014/main" id="{4A20C0B5-66FD-4330-935F-B30FD6FBF6ED}"/>
                  </a:ext>
                </a:extLst>
              </p:cNvPr>
              <p:cNvSpPr>
                <a:spLocks noChangeShapeType="1"/>
              </p:cNvSpPr>
              <p:nvPr/>
            </p:nvSpPr>
            <p:spPr bwMode="auto">
              <a:xfrm>
                <a:off x="288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2" name="Line 14">
                <a:extLst>
                  <a:ext uri="{FF2B5EF4-FFF2-40B4-BE49-F238E27FC236}">
                    <a16:creationId xmlns:a16="http://schemas.microsoft.com/office/drawing/2014/main" id="{D34F7077-471B-4BF8-9FCA-746CB80A84DE}"/>
                  </a:ext>
                </a:extLst>
              </p:cNvPr>
              <p:cNvSpPr>
                <a:spLocks noChangeShapeType="1"/>
              </p:cNvSpPr>
              <p:nvPr/>
            </p:nvSpPr>
            <p:spPr bwMode="auto">
              <a:xfrm>
                <a:off x="316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3" name="Line 15">
                <a:extLst>
                  <a:ext uri="{FF2B5EF4-FFF2-40B4-BE49-F238E27FC236}">
                    <a16:creationId xmlns:a16="http://schemas.microsoft.com/office/drawing/2014/main" id="{2E460531-E692-4A35-8043-ED4D528B025E}"/>
                  </a:ext>
                </a:extLst>
              </p:cNvPr>
              <p:cNvSpPr>
                <a:spLocks noChangeShapeType="1"/>
              </p:cNvSpPr>
              <p:nvPr/>
            </p:nvSpPr>
            <p:spPr bwMode="auto">
              <a:xfrm>
                <a:off x="345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4" name="Line 16">
                <a:extLst>
                  <a:ext uri="{FF2B5EF4-FFF2-40B4-BE49-F238E27FC236}">
                    <a16:creationId xmlns:a16="http://schemas.microsoft.com/office/drawing/2014/main" id="{953B58CC-6AB0-4A3E-B357-A6B4C3DE56D6}"/>
                  </a:ext>
                </a:extLst>
              </p:cNvPr>
              <p:cNvSpPr>
                <a:spLocks noChangeShapeType="1"/>
              </p:cNvSpPr>
              <p:nvPr/>
            </p:nvSpPr>
            <p:spPr bwMode="auto">
              <a:xfrm>
                <a:off x="374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5" name="Line 17">
                <a:extLst>
                  <a:ext uri="{FF2B5EF4-FFF2-40B4-BE49-F238E27FC236}">
                    <a16:creationId xmlns:a16="http://schemas.microsoft.com/office/drawing/2014/main" id="{C68FC8D4-E2E1-4791-9721-2BFEE6A17218}"/>
                  </a:ext>
                </a:extLst>
              </p:cNvPr>
              <p:cNvSpPr>
                <a:spLocks noChangeShapeType="1"/>
              </p:cNvSpPr>
              <p:nvPr/>
            </p:nvSpPr>
            <p:spPr bwMode="auto">
              <a:xfrm>
                <a:off x="403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6" name="Line 18">
                <a:extLst>
                  <a:ext uri="{FF2B5EF4-FFF2-40B4-BE49-F238E27FC236}">
                    <a16:creationId xmlns:a16="http://schemas.microsoft.com/office/drawing/2014/main" id="{9A894116-BB0E-4D60-A719-4009CAE836DA}"/>
                  </a:ext>
                </a:extLst>
              </p:cNvPr>
              <p:cNvSpPr>
                <a:spLocks noChangeShapeType="1"/>
              </p:cNvSpPr>
              <p:nvPr/>
            </p:nvSpPr>
            <p:spPr bwMode="auto">
              <a:xfrm>
                <a:off x="432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7" name="Line 19">
                <a:extLst>
                  <a:ext uri="{FF2B5EF4-FFF2-40B4-BE49-F238E27FC236}">
                    <a16:creationId xmlns:a16="http://schemas.microsoft.com/office/drawing/2014/main" id="{169B4D24-DBD3-4B5D-B89E-082797D5FE0B}"/>
                  </a:ext>
                </a:extLst>
              </p:cNvPr>
              <p:cNvSpPr>
                <a:spLocks noChangeShapeType="1"/>
              </p:cNvSpPr>
              <p:nvPr/>
            </p:nvSpPr>
            <p:spPr bwMode="auto">
              <a:xfrm>
                <a:off x="460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8" name="Line 20">
                <a:extLst>
                  <a:ext uri="{FF2B5EF4-FFF2-40B4-BE49-F238E27FC236}">
                    <a16:creationId xmlns:a16="http://schemas.microsoft.com/office/drawing/2014/main" id="{B068B19F-C82A-49C4-9BEA-95E9640FEFCF}"/>
                  </a:ext>
                </a:extLst>
              </p:cNvPr>
              <p:cNvSpPr>
                <a:spLocks noChangeShapeType="1"/>
              </p:cNvSpPr>
              <p:nvPr/>
            </p:nvSpPr>
            <p:spPr bwMode="auto">
              <a:xfrm>
                <a:off x="489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9" name="Line 21">
                <a:extLst>
                  <a:ext uri="{FF2B5EF4-FFF2-40B4-BE49-F238E27FC236}">
                    <a16:creationId xmlns:a16="http://schemas.microsoft.com/office/drawing/2014/main" id="{3DC6E509-9D4F-46B8-BBA2-D234D736F5AC}"/>
                  </a:ext>
                </a:extLst>
              </p:cNvPr>
              <p:cNvSpPr>
                <a:spLocks noChangeShapeType="1"/>
              </p:cNvSpPr>
              <p:nvPr/>
            </p:nvSpPr>
            <p:spPr bwMode="auto">
              <a:xfrm>
                <a:off x="518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0" name="Line 22">
                <a:extLst>
                  <a:ext uri="{FF2B5EF4-FFF2-40B4-BE49-F238E27FC236}">
                    <a16:creationId xmlns:a16="http://schemas.microsoft.com/office/drawing/2014/main" id="{6C12251A-E950-444A-9C42-DED465E7433A}"/>
                  </a:ext>
                </a:extLst>
              </p:cNvPr>
              <p:cNvSpPr>
                <a:spLocks noChangeShapeType="1"/>
              </p:cNvSpPr>
              <p:nvPr/>
            </p:nvSpPr>
            <p:spPr bwMode="auto">
              <a:xfrm>
                <a:off x="547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3111" name="Group 23">
                <a:extLst>
                  <a:ext uri="{FF2B5EF4-FFF2-40B4-BE49-F238E27FC236}">
                    <a16:creationId xmlns:a16="http://schemas.microsoft.com/office/drawing/2014/main" id="{38F8D7E6-2E06-4F11-B4D6-43261C8F6CA3}"/>
                  </a:ext>
                </a:extLst>
              </p:cNvPr>
              <p:cNvGrpSpPr>
                <a:grpSpLocks/>
              </p:cNvGrpSpPr>
              <p:nvPr/>
            </p:nvGrpSpPr>
            <p:grpSpPr bwMode="auto">
              <a:xfrm>
                <a:off x="0" y="336"/>
                <a:ext cx="5714" cy="3699"/>
                <a:chOff x="0" y="336"/>
                <a:chExt cx="5714" cy="3699"/>
              </a:xfrm>
            </p:grpSpPr>
            <p:sp>
              <p:nvSpPr>
                <p:cNvPr id="3112" name="Line 24">
                  <a:extLst>
                    <a:ext uri="{FF2B5EF4-FFF2-40B4-BE49-F238E27FC236}">
                      <a16:creationId xmlns:a16="http://schemas.microsoft.com/office/drawing/2014/main" id="{D3354CE4-2225-4E68-9B2D-BA398597A6F5}"/>
                    </a:ext>
                  </a:extLst>
                </p:cNvPr>
                <p:cNvSpPr>
                  <a:spLocks noChangeShapeType="1"/>
                </p:cNvSpPr>
                <p:nvPr/>
              </p:nvSpPr>
              <p:spPr bwMode="auto">
                <a:xfrm>
                  <a:off x="0" y="3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3" name="Line 25">
                  <a:extLst>
                    <a:ext uri="{FF2B5EF4-FFF2-40B4-BE49-F238E27FC236}">
                      <a16:creationId xmlns:a16="http://schemas.microsoft.com/office/drawing/2014/main" id="{87B9C10E-C8A7-4B73-BE41-D8C55BBA822F}"/>
                    </a:ext>
                  </a:extLst>
                </p:cNvPr>
                <p:cNvSpPr>
                  <a:spLocks noChangeShapeType="1"/>
                </p:cNvSpPr>
                <p:nvPr/>
              </p:nvSpPr>
              <p:spPr bwMode="auto">
                <a:xfrm>
                  <a:off x="0" y="62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4" name="Line 26">
                  <a:extLst>
                    <a:ext uri="{FF2B5EF4-FFF2-40B4-BE49-F238E27FC236}">
                      <a16:creationId xmlns:a16="http://schemas.microsoft.com/office/drawing/2014/main" id="{371ABC7B-5388-40A7-9229-9CA090FEEEA6}"/>
                    </a:ext>
                  </a:extLst>
                </p:cNvPr>
                <p:cNvSpPr>
                  <a:spLocks noChangeShapeType="1"/>
                </p:cNvSpPr>
                <p:nvPr/>
              </p:nvSpPr>
              <p:spPr bwMode="auto">
                <a:xfrm>
                  <a:off x="0" y="91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5" name="Line 27">
                  <a:extLst>
                    <a:ext uri="{FF2B5EF4-FFF2-40B4-BE49-F238E27FC236}">
                      <a16:creationId xmlns:a16="http://schemas.microsoft.com/office/drawing/2014/main" id="{0697B3BB-EA1C-46EE-8F9E-6319A7269E2D}"/>
                    </a:ext>
                  </a:extLst>
                </p:cNvPr>
                <p:cNvSpPr>
                  <a:spLocks noChangeShapeType="1"/>
                </p:cNvSpPr>
                <p:nvPr/>
              </p:nvSpPr>
              <p:spPr bwMode="auto">
                <a:xfrm>
                  <a:off x="0" y="120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6" name="Line 28">
                  <a:extLst>
                    <a:ext uri="{FF2B5EF4-FFF2-40B4-BE49-F238E27FC236}">
                      <a16:creationId xmlns:a16="http://schemas.microsoft.com/office/drawing/2014/main" id="{1818AABA-1C45-4B0D-91E1-B6EB27EDC7A4}"/>
                    </a:ext>
                  </a:extLst>
                </p:cNvPr>
                <p:cNvSpPr>
                  <a:spLocks noChangeShapeType="1"/>
                </p:cNvSpPr>
                <p:nvPr/>
              </p:nvSpPr>
              <p:spPr bwMode="auto">
                <a:xfrm>
                  <a:off x="0" y="148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7" name="Line 29">
                  <a:extLst>
                    <a:ext uri="{FF2B5EF4-FFF2-40B4-BE49-F238E27FC236}">
                      <a16:creationId xmlns:a16="http://schemas.microsoft.com/office/drawing/2014/main" id="{4E764EEF-E433-48BD-AE6A-C683948636D6}"/>
                    </a:ext>
                  </a:extLst>
                </p:cNvPr>
                <p:cNvSpPr>
                  <a:spLocks noChangeShapeType="1"/>
                </p:cNvSpPr>
                <p:nvPr/>
              </p:nvSpPr>
              <p:spPr bwMode="auto">
                <a:xfrm>
                  <a:off x="0" y="177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8" name="Line 30">
                  <a:extLst>
                    <a:ext uri="{FF2B5EF4-FFF2-40B4-BE49-F238E27FC236}">
                      <a16:creationId xmlns:a16="http://schemas.microsoft.com/office/drawing/2014/main" id="{FE1B43EB-6F31-44CC-B346-6557066E2BA8}"/>
                    </a:ext>
                  </a:extLst>
                </p:cNvPr>
                <p:cNvSpPr>
                  <a:spLocks noChangeShapeType="1"/>
                </p:cNvSpPr>
                <p:nvPr/>
              </p:nvSpPr>
              <p:spPr bwMode="auto">
                <a:xfrm>
                  <a:off x="0" y="2037"/>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9" name="Line 31">
                  <a:extLst>
                    <a:ext uri="{FF2B5EF4-FFF2-40B4-BE49-F238E27FC236}">
                      <a16:creationId xmlns:a16="http://schemas.microsoft.com/office/drawing/2014/main" id="{AA91066C-C216-43FF-A242-B5116E568522}"/>
                    </a:ext>
                  </a:extLst>
                </p:cNvPr>
                <p:cNvSpPr>
                  <a:spLocks noChangeShapeType="1"/>
                </p:cNvSpPr>
                <p:nvPr/>
              </p:nvSpPr>
              <p:spPr bwMode="auto">
                <a:xfrm>
                  <a:off x="0" y="230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0" name="Line 32">
                  <a:extLst>
                    <a:ext uri="{FF2B5EF4-FFF2-40B4-BE49-F238E27FC236}">
                      <a16:creationId xmlns:a16="http://schemas.microsoft.com/office/drawing/2014/main" id="{891BB42A-D7E4-4A52-92DE-0C5EDE64A83B}"/>
                    </a:ext>
                  </a:extLst>
                </p:cNvPr>
                <p:cNvSpPr>
                  <a:spLocks noChangeShapeType="1"/>
                </p:cNvSpPr>
                <p:nvPr/>
              </p:nvSpPr>
              <p:spPr bwMode="auto">
                <a:xfrm>
                  <a:off x="0" y="259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1" name="Line 33">
                  <a:extLst>
                    <a:ext uri="{FF2B5EF4-FFF2-40B4-BE49-F238E27FC236}">
                      <a16:creationId xmlns:a16="http://schemas.microsoft.com/office/drawing/2014/main" id="{B765C92B-5FAE-4CE1-B16F-E38FC95B96E9}"/>
                    </a:ext>
                  </a:extLst>
                </p:cNvPr>
                <p:cNvSpPr>
                  <a:spLocks noChangeShapeType="1"/>
                </p:cNvSpPr>
                <p:nvPr/>
              </p:nvSpPr>
              <p:spPr bwMode="auto">
                <a:xfrm>
                  <a:off x="0" y="288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2" name="Line 34">
                  <a:extLst>
                    <a:ext uri="{FF2B5EF4-FFF2-40B4-BE49-F238E27FC236}">
                      <a16:creationId xmlns:a16="http://schemas.microsoft.com/office/drawing/2014/main" id="{6C77C4A1-7D4C-4BDD-9488-4E402DEAB6A7}"/>
                    </a:ext>
                  </a:extLst>
                </p:cNvPr>
                <p:cNvSpPr>
                  <a:spLocks noChangeShapeType="1"/>
                </p:cNvSpPr>
                <p:nvPr/>
              </p:nvSpPr>
              <p:spPr bwMode="auto">
                <a:xfrm>
                  <a:off x="0" y="317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3" name="Line 35">
                  <a:extLst>
                    <a:ext uri="{FF2B5EF4-FFF2-40B4-BE49-F238E27FC236}">
                      <a16:creationId xmlns:a16="http://schemas.microsoft.com/office/drawing/2014/main" id="{7DC173DB-C52E-4FB1-BA6B-0932EC96367F}"/>
                    </a:ext>
                  </a:extLst>
                </p:cNvPr>
                <p:cNvSpPr>
                  <a:spLocks noChangeShapeType="1"/>
                </p:cNvSpPr>
                <p:nvPr/>
              </p:nvSpPr>
              <p:spPr bwMode="auto">
                <a:xfrm>
                  <a:off x="0" y="346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F9F7D0E2-16F2-47BB-B16D-4C77A839875B}"/>
                    </a:ext>
                  </a:extLst>
                </p:cNvPr>
                <p:cNvSpPr>
                  <a:spLocks noChangeShapeType="1"/>
                </p:cNvSpPr>
                <p:nvPr/>
              </p:nvSpPr>
              <p:spPr bwMode="auto">
                <a:xfrm>
                  <a:off x="0" y="374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5" name="Line 37">
                  <a:extLst>
                    <a:ext uri="{FF2B5EF4-FFF2-40B4-BE49-F238E27FC236}">
                      <a16:creationId xmlns:a16="http://schemas.microsoft.com/office/drawing/2014/main" id="{12AE4F15-5846-4EF3-B865-0F2B99A825F8}"/>
                    </a:ext>
                  </a:extLst>
                </p:cNvPr>
                <p:cNvSpPr>
                  <a:spLocks noChangeShapeType="1"/>
                </p:cNvSpPr>
                <p:nvPr/>
              </p:nvSpPr>
              <p:spPr bwMode="auto">
                <a:xfrm>
                  <a:off x="0" y="40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3085" name="Group 38">
              <a:extLst>
                <a:ext uri="{FF2B5EF4-FFF2-40B4-BE49-F238E27FC236}">
                  <a16:creationId xmlns:a16="http://schemas.microsoft.com/office/drawing/2014/main" id="{25176551-88FB-4743-8C61-F5DDD7C9DC57}"/>
                </a:ext>
              </a:extLst>
            </p:cNvPr>
            <p:cNvGrpSpPr>
              <a:grpSpLocks/>
            </p:cNvGrpSpPr>
            <p:nvPr/>
          </p:nvGrpSpPr>
          <p:grpSpPr bwMode="auto">
            <a:xfrm>
              <a:off x="386" y="3938"/>
              <a:ext cx="4946" cy="335"/>
              <a:chOff x="386" y="3938"/>
              <a:chExt cx="4946" cy="335"/>
            </a:xfrm>
          </p:grpSpPr>
          <p:sp>
            <p:nvSpPr>
              <p:cNvPr id="3086" name="Freeform 39">
                <a:extLst>
                  <a:ext uri="{FF2B5EF4-FFF2-40B4-BE49-F238E27FC236}">
                    <a16:creationId xmlns:a16="http://schemas.microsoft.com/office/drawing/2014/main" id="{B401D386-931B-429A-8725-850F2DB47E05}"/>
                  </a:ext>
                </a:extLst>
              </p:cNvPr>
              <p:cNvSpPr>
                <a:spLocks noChangeArrowheads="1"/>
              </p:cNvSpPr>
              <p:nvPr/>
            </p:nvSpPr>
            <p:spPr bwMode="auto">
              <a:xfrm rot="16200000" flipV="1">
                <a:off x="4574" y="3494"/>
                <a:ext cx="311" cy="1204"/>
              </a:xfrm>
              <a:custGeom>
                <a:avLst/>
                <a:gdLst>
                  <a:gd name="T0" fmla="*/ 0 w 290"/>
                  <a:gd name="T1" fmla="*/ 2 h 1250"/>
                  <a:gd name="T2" fmla="*/ 296 w 290"/>
                  <a:gd name="T3" fmla="*/ 2 h 1250"/>
                  <a:gd name="T4" fmla="*/ 355 w 290"/>
                  <a:gd name="T5" fmla="*/ 44 h 1250"/>
                  <a:gd name="T6" fmla="*/ 355 w 290"/>
                  <a:gd name="T7" fmla="*/ 1074 h 1250"/>
                  <a:gd name="T8" fmla="*/ 296 w 290"/>
                  <a:gd name="T9" fmla="*/ 1117 h 1250"/>
                  <a:gd name="T10" fmla="*/ 0 w 290"/>
                  <a:gd name="T11" fmla="*/ 1117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7" name="Rectangle 40">
                <a:extLst>
                  <a:ext uri="{FF2B5EF4-FFF2-40B4-BE49-F238E27FC236}">
                    <a16:creationId xmlns:a16="http://schemas.microsoft.com/office/drawing/2014/main" id="{E032DE8D-A33D-412A-AEA2-DF44F8ABBD74}"/>
                  </a:ext>
                </a:extLst>
              </p:cNvPr>
              <p:cNvSpPr>
                <a:spLocks noChangeArrowheads="1"/>
              </p:cNvSpPr>
              <p:nvPr/>
            </p:nvSpPr>
            <p:spPr bwMode="auto">
              <a:xfrm rot="16200000" flipV="1">
                <a:off x="4724"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8" name="Freeform 41">
                <a:extLst>
                  <a:ext uri="{FF2B5EF4-FFF2-40B4-BE49-F238E27FC236}">
                    <a16:creationId xmlns:a16="http://schemas.microsoft.com/office/drawing/2014/main" id="{F89022AA-A833-4D72-BCF5-E022B9B2163F}"/>
                  </a:ext>
                </a:extLst>
              </p:cNvPr>
              <p:cNvSpPr>
                <a:spLocks noChangeArrowheads="1"/>
              </p:cNvSpPr>
              <p:nvPr/>
            </p:nvSpPr>
            <p:spPr bwMode="auto">
              <a:xfrm rot="16200000" flipV="1">
                <a:off x="837" y="3494"/>
                <a:ext cx="311" cy="1204"/>
              </a:xfrm>
              <a:custGeom>
                <a:avLst/>
                <a:gdLst>
                  <a:gd name="T0" fmla="*/ 0 w 290"/>
                  <a:gd name="T1" fmla="*/ 2 h 1250"/>
                  <a:gd name="T2" fmla="*/ 296 w 290"/>
                  <a:gd name="T3" fmla="*/ 2 h 1250"/>
                  <a:gd name="T4" fmla="*/ 355 w 290"/>
                  <a:gd name="T5" fmla="*/ 44 h 1250"/>
                  <a:gd name="T6" fmla="*/ 355 w 290"/>
                  <a:gd name="T7" fmla="*/ 1074 h 1250"/>
                  <a:gd name="T8" fmla="*/ 296 w 290"/>
                  <a:gd name="T9" fmla="*/ 1117 h 1250"/>
                  <a:gd name="T10" fmla="*/ 0 w 290"/>
                  <a:gd name="T11" fmla="*/ 1117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9" name="Rectangle 42">
                <a:extLst>
                  <a:ext uri="{FF2B5EF4-FFF2-40B4-BE49-F238E27FC236}">
                    <a16:creationId xmlns:a16="http://schemas.microsoft.com/office/drawing/2014/main" id="{63462ADC-2118-48BB-98D3-CCBB0F11A29A}"/>
                  </a:ext>
                </a:extLst>
              </p:cNvPr>
              <p:cNvSpPr>
                <a:spLocks noChangeArrowheads="1"/>
              </p:cNvSpPr>
              <p:nvPr/>
            </p:nvSpPr>
            <p:spPr bwMode="auto">
              <a:xfrm rot="16200000" flipV="1">
                <a:off x="987"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90" name="Freeform 43">
                <a:extLst>
                  <a:ext uri="{FF2B5EF4-FFF2-40B4-BE49-F238E27FC236}">
                    <a16:creationId xmlns:a16="http://schemas.microsoft.com/office/drawing/2014/main" id="{9296C2A5-9D40-4678-8F14-CEB5F237DBE1}"/>
                  </a:ext>
                </a:extLst>
              </p:cNvPr>
              <p:cNvSpPr>
                <a:spLocks noChangeArrowheads="1"/>
              </p:cNvSpPr>
              <p:nvPr/>
            </p:nvSpPr>
            <p:spPr bwMode="auto">
              <a:xfrm rot="16200000" flipV="1">
                <a:off x="2710" y="3209"/>
                <a:ext cx="311" cy="1771"/>
              </a:xfrm>
              <a:custGeom>
                <a:avLst/>
                <a:gdLst>
                  <a:gd name="T0" fmla="*/ 0 w 290"/>
                  <a:gd name="T1" fmla="*/ 6 h 1250"/>
                  <a:gd name="T2" fmla="*/ 296 w 290"/>
                  <a:gd name="T3" fmla="*/ 6 h 1250"/>
                  <a:gd name="T4" fmla="*/ 355 w 290"/>
                  <a:gd name="T5" fmla="*/ 143 h 1250"/>
                  <a:gd name="T6" fmla="*/ 355 w 290"/>
                  <a:gd name="T7" fmla="*/ 3419 h 1250"/>
                  <a:gd name="T8" fmla="*/ 296 w 290"/>
                  <a:gd name="T9" fmla="*/ 3555 h 1250"/>
                  <a:gd name="T10" fmla="*/ 0 w 290"/>
                  <a:gd name="T11" fmla="*/ 3555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91" name="Rectangle 44">
                <a:extLst>
                  <a:ext uri="{FF2B5EF4-FFF2-40B4-BE49-F238E27FC236}">
                    <a16:creationId xmlns:a16="http://schemas.microsoft.com/office/drawing/2014/main" id="{0DC440F1-3303-4621-9D64-194B9572B609}"/>
                  </a:ext>
                </a:extLst>
              </p:cNvPr>
              <p:cNvSpPr>
                <a:spLocks noChangeArrowheads="1"/>
              </p:cNvSpPr>
              <p:nvPr/>
            </p:nvSpPr>
            <p:spPr bwMode="auto">
              <a:xfrm rot="16200000" flipV="1">
                <a:off x="2854" y="3391"/>
                <a:ext cx="0" cy="1768"/>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3076" name="Group 45">
            <a:extLst>
              <a:ext uri="{FF2B5EF4-FFF2-40B4-BE49-F238E27FC236}">
                <a16:creationId xmlns:a16="http://schemas.microsoft.com/office/drawing/2014/main" id="{F6859CA8-F337-4357-9069-35D20A1F7145}"/>
              </a:ext>
            </a:extLst>
          </p:cNvPr>
          <p:cNvGrpSpPr>
            <a:grpSpLocks/>
          </p:cNvGrpSpPr>
          <p:nvPr/>
        </p:nvGrpSpPr>
        <p:grpSpPr bwMode="auto">
          <a:xfrm>
            <a:off x="2" y="2"/>
            <a:ext cx="12094633" cy="163513"/>
            <a:chOff x="0" y="0"/>
            <a:chExt cx="5714" cy="103"/>
          </a:xfrm>
        </p:grpSpPr>
        <p:pic>
          <p:nvPicPr>
            <p:cNvPr id="3081" name="Picture 46">
              <a:extLst>
                <a:ext uri="{FF2B5EF4-FFF2-40B4-BE49-F238E27FC236}">
                  <a16:creationId xmlns:a16="http://schemas.microsoft.com/office/drawing/2014/main" id="{2AF4EA4C-8B2D-41D1-A744-73AE6F747AC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14" cy="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47">
              <a:extLst>
                <a:ext uri="{FF2B5EF4-FFF2-40B4-BE49-F238E27FC236}">
                  <a16:creationId xmlns:a16="http://schemas.microsoft.com/office/drawing/2014/main" id="{A8AB9C8C-A671-4C46-B434-3D91661B3A44}"/>
                </a:ext>
              </a:extLst>
            </p:cNvPr>
            <p:cNvSpPr>
              <a:spLocks noChangeArrowheads="1"/>
            </p:cNvSpPr>
            <p:nvPr/>
          </p:nvSpPr>
          <p:spPr bwMode="auto">
            <a:xfrm>
              <a:off x="0" y="77"/>
              <a:ext cx="5714"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3" name="Rectangle 48">
              <a:extLst>
                <a:ext uri="{FF2B5EF4-FFF2-40B4-BE49-F238E27FC236}">
                  <a16:creationId xmlns:a16="http://schemas.microsoft.com/office/drawing/2014/main" id="{7E2527EB-AD86-4716-BB25-A2DCCAA27740}"/>
                </a:ext>
              </a:extLst>
            </p:cNvPr>
            <p:cNvSpPr>
              <a:spLocks noChangeArrowheads="1"/>
            </p:cNvSpPr>
            <p:nvPr/>
          </p:nvSpPr>
          <p:spPr bwMode="auto">
            <a:xfrm>
              <a:off x="0" y="104"/>
              <a:ext cx="5714"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3077" name="Rectangle 49">
            <a:extLst>
              <a:ext uri="{FF2B5EF4-FFF2-40B4-BE49-F238E27FC236}">
                <a16:creationId xmlns:a16="http://schemas.microsoft.com/office/drawing/2014/main" id="{805412C6-2804-4508-BB8F-4834952BF9CF}"/>
              </a:ext>
            </a:extLst>
          </p:cNvPr>
          <p:cNvSpPr>
            <a:spLocks noGrp="1" noChangeArrowheads="1"/>
          </p:cNvSpPr>
          <p:nvPr>
            <p:ph type="title"/>
          </p:nvPr>
        </p:nvSpPr>
        <p:spPr bwMode="auto">
          <a:xfrm>
            <a:off x="963084" y="463552"/>
            <a:ext cx="10261600" cy="140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3078" name="Rectangle 50">
            <a:extLst>
              <a:ext uri="{FF2B5EF4-FFF2-40B4-BE49-F238E27FC236}">
                <a16:creationId xmlns:a16="http://schemas.microsoft.com/office/drawing/2014/main" id="{D1F84A53-0FB4-4633-B72A-A46A4AD8FBC1}"/>
              </a:ext>
            </a:extLst>
          </p:cNvPr>
          <p:cNvSpPr>
            <a:spLocks noGrp="1" noChangeArrowheads="1"/>
          </p:cNvSpPr>
          <p:nvPr>
            <p:ph type="body" idx="1"/>
          </p:nvPr>
        </p:nvSpPr>
        <p:spPr bwMode="auto">
          <a:xfrm>
            <a:off x="914401" y="1981202"/>
            <a:ext cx="10261600" cy="456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3079" name="Text Box 51">
            <a:extLst>
              <a:ext uri="{FF2B5EF4-FFF2-40B4-BE49-F238E27FC236}">
                <a16:creationId xmlns:a16="http://schemas.microsoft.com/office/drawing/2014/main" id="{8D11645B-57F7-498E-8E14-77C149592ED2}"/>
              </a:ext>
            </a:extLst>
          </p:cNvPr>
          <p:cNvSpPr txBox="1">
            <a:spLocks noChangeArrowheads="1"/>
          </p:cNvSpPr>
          <p:nvPr/>
        </p:nvSpPr>
        <p:spPr bwMode="auto">
          <a:xfrm>
            <a:off x="4165601" y="6272213"/>
            <a:ext cx="3797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124" name="Rectangle 52">
            <a:extLst>
              <a:ext uri="{FF2B5EF4-FFF2-40B4-BE49-F238E27FC236}">
                <a16:creationId xmlns:a16="http://schemas.microsoft.com/office/drawing/2014/main" id="{CC10F994-FD83-440C-9FAA-865B3FC8CEC9}"/>
              </a:ext>
            </a:extLst>
          </p:cNvPr>
          <p:cNvSpPr>
            <a:spLocks noGrp="1" noChangeArrowheads="1"/>
          </p:cNvSpPr>
          <p:nvPr>
            <p:ph type="sldNum"/>
          </p:nvPr>
        </p:nvSpPr>
        <p:spPr bwMode="auto">
          <a:xfrm>
            <a:off x="8737601" y="6272215"/>
            <a:ext cx="2438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449266" algn="l"/>
                <a:tab pos="898531" algn="l"/>
                <a:tab pos="1347797" algn="l"/>
                <a:tab pos="1797062" algn="l"/>
              </a:tabLst>
              <a:defRPr sz="1800">
                <a:solidFill>
                  <a:srgbClr val="000000"/>
                </a:solidFill>
                <a:latin typeface="Arial" panose="020B0604020202020204" pitchFamily="34" charset="0"/>
                <a:cs typeface="Arial" panose="020B0604020202020204" pitchFamily="34" charset="0"/>
              </a:defRPr>
            </a:lvl1pPr>
          </a:lstStyle>
          <a:p>
            <a:pPr>
              <a:defRPr/>
            </a:pPr>
            <a:fld id="{6C6E15BA-F1B6-4CE8-8752-ED640C0CFC06}" type="slidenum">
              <a:rPr lang="es-ES" altLang="es-AR"/>
              <a:pPr>
                <a:defRPr/>
              </a:pPr>
              <a:t>‹Nº›</a:t>
            </a:fld>
            <a:endParaRPr lang="es-ES" altLang="es-AR"/>
          </a:p>
        </p:txBody>
      </p:sp>
    </p:spTree>
    <p:extLst>
      <p:ext uri="{BB962C8B-B14F-4D97-AF65-F5344CB8AC3E}">
        <p14:creationId xmlns:p14="http://schemas.microsoft.com/office/powerpoint/2010/main" val="2904697590"/>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72A7F6BA-771B-4E2C-9037-CE28A2F4740F}"/>
              </a:ext>
            </a:extLst>
          </p:cNvPr>
          <p:cNvSpPr>
            <a:spLocks noGrp="1" noChangeArrowheads="1"/>
          </p:cNvSpPr>
          <p:nvPr>
            <p:ph type="title"/>
          </p:nvPr>
        </p:nvSpPr>
        <p:spPr bwMode="auto">
          <a:xfrm>
            <a:off x="609601" y="273052"/>
            <a:ext cx="10841567"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AR"/>
              <a:t>Pulse para editar el formato del texto de título</a:t>
            </a:r>
          </a:p>
        </p:txBody>
      </p:sp>
      <p:sp>
        <p:nvSpPr>
          <p:cNvPr id="4099" name="Rectangle 2">
            <a:extLst>
              <a:ext uri="{FF2B5EF4-FFF2-40B4-BE49-F238E27FC236}">
                <a16:creationId xmlns:a16="http://schemas.microsoft.com/office/drawing/2014/main" id="{5BEDE77B-10AA-4B9A-8CE1-6B5A5F0F831B}"/>
              </a:ext>
            </a:extLst>
          </p:cNvPr>
          <p:cNvSpPr>
            <a:spLocks noGrp="1" noChangeArrowheads="1"/>
          </p:cNvSpPr>
          <p:nvPr>
            <p:ph type="body" idx="1"/>
          </p:nvPr>
        </p:nvSpPr>
        <p:spPr bwMode="auto">
          <a:xfrm>
            <a:off x="609601" y="1604964"/>
            <a:ext cx="10841567"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560" rIns="0" bIns="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00" name="Text Box 3">
            <a:extLst>
              <a:ext uri="{FF2B5EF4-FFF2-40B4-BE49-F238E27FC236}">
                <a16:creationId xmlns:a16="http://schemas.microsoft.com/office/drawing/2014/main" id="{64DB3FB5-5E31-4840-9D4B-554D2E884B03}"/>
              </a:ext>
            </a:extLst>
          </p:cNvPr>
          <p:cNvSpPr txBox="1">
            <a:spLocks noChangeArrowheads="1"/>
          </p:cNvSpPr>
          <p:nvPr/>
        </p:nvSpPr>
        <p:spPr bwMode="auto">
          <a:xfrm>
            <a:off x="609601" y="6246815"/>
            <a:ext cx="274743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4101" name="Text Box 4">
            <a:extLst>
              <a:ext uri="{FF2B5EF4-FFF2-40B4-BE49-F238E27FC236}">
                <a16:creationId xmlns:a16="http://schemas.microsoft.com/office/drawing/2014/main" id="{5CC6CCEF-BA47-4225-8E70-A4F5AF83212F}"/>
              </a:ext>
            </a:extLst>
          </p:cNvPr>
          <p:cNvSpPr txBox="1">
            <a:spLocks noChangeArrowheads="1"/>
          </p:cNvSpPr>
          <p:nvPr/>
        </p:nvSpPr>
        <p:spPr bwMode="auto">
          <a:xfrm>
            <a:off x="4169834" y="6246815"/>
            <a:ext cx="37719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 name="Rectangle 5">
            <a:extLst>
              <a:ext uri="{FF2B5EF4-FFF2-40B4-BE49-F238E27FC236}">
                <a16:creationId xmlns:a16="http://schemas.microsoft.com/office/drawing/2014/main" id="{63DBB5B0-169F-4B02-9B72-6CCB7CC205CB}"/>
              </a:ext>
            </a:extLst>
          </p:cNvPr>
          <p:cNvSpPr>
            <a:spLocks noGrp="1" noChangeArrowheads="1"/>
          </p:cNvSpPr>
          <p:nvPr>
            <p:ph type="sldNum"/>
          </p:nvPr>
        </p:nvSpPr>
        <p:spPr bwMode="auto">
          <a:xfrm>
            <a:off x="8741835" y="6246813"/>
            <a:ext cx="270933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lnSpc>
                <a:spcPct val="93000"/>
              </a:lnSpc>
              <a:buClrTx/>
              <a:buSzPct val="100000"/>
              <a:buFontTx/>
              <a:buNone/>
              <a:tabLst>
                <a:tab pos="449266" algn="l"/>
                <a:tab pos="898531" algn="l"/>
                <a:tab pos="1347797" algn="l"/>
                <a:tab pos="1797062" algn="l"/>
              </a:tabLst>
              <a:defRPr sz="1400">
                <a:solidFill>
                  <a:srgbClr val="000000"/>
                </a:solidFill>
                <a:cs typeface="Segoe UI" panose="020B0502040204020203" pitchFamily="34" charset="0"/>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4204938247"/>
      </p:ext>
    </p:extLst>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Lst>
  <p:hf sldNum="0" hdr="0" dt="0"/>
  <p:txStyles>
    <p:titleStyle>
      <a:lvl1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2pPr>
      <a:lvl3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3pPr>
      <a:lvl4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4pPr>
      <a:lvl5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5pPr>
      <a:lvl6pPr marL="2514617"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6pPr>
      <a:lvl7pPr marL="2971819"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7pPr>
      <a:lvl8pPr marL="3429023"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8pPr>
      <a:lvl9pPr marL="3886225"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9pPr>
    </p:titleStyle>
    <p:bodyStyle>
      <a:lvl1pPr marL="342903" indent="-342903" algn="l" defTabSz="449266" rtl="0" eaLnBrk="1" fontAlgn="base" hangingPunct="1">
        <a:lnSpc>
          <a:spcPct val="93000"/>
        </a:lnSpc>
        <a:spcBef>
          <a:spcPct val="0"/>
        </a:spcBef>
        <a:spcAft>
          <a:spcPts val="1288"/>
        </a:spcAft>
        <a:buClr>
          <a:srgbClr val="000000"/>
        </a:buClr>
        <a:buSzPct val="100000"/>
        <a:buFont typeface="Times New Roman" panose="02020603050405020304" pitchFamily="18" charset="0"/>
        <a:defRPr sz="2900" kern="1200">
          <a:solidFill>
            <a:srgbClr val="000000"/>
          </a:solidFill>
          <a:latin typeface="+mn-lt"/>
          <a:ea typeface="+mn-ea"/>
          <a:cs typeface="+mn-cs"/>
        </a:defRPr>
      </a:lvl1pPr>
      <a:lvl2pPr marL="742955" indent="-285752" algn="l" defTabSz="449266" rtl="0" eaLnBrk="1" fontAlgn="base" hangingPunct="1">
        <a:lnSpc>
          <a:spcPct val="93000"/>
        </a:lnSpc>
        <a:spcBef>
          <a:spcPct val="0"/>
        </a:spcBef>
        <a:spcAft>
          <a:spcPts val="1025"/>
        </a:spcAft>
        <a:buClr>
          <a:srgbClr val="000000"/>
        </a:buClr>
        <a:buSzPct val="100000"/>
        <a:buFont typeface="Times New Roman" panose="02020603050405020304" pitchFamily="18" charset="0"/>
        <a:defRPr sz="2500" kern="1200">
          <a:solidFill>
            <a:srgbClr val="000000"/>
          </a:solidFill>
          <a:latin typeface="+mn-lt"/>
          <a:ea typeface="+mn-ea"/>
          <a:cs typeface="+mn-cs"/>
        </a:defRPr>
      </a:lvl2pPr>
      <a:lvl3pPr marL="1143008" indent="-228602" algn="l" defTabSz="449266" rtl="0" eaLnBrk="1" fontAlgn="base" hangingPunct="1">
        <a:lnSpc>
          <a:spcPct val="93000"/>
        </a:lnSpc>
        <a:spcBef>
          <a:spcPct val="0"/>
        </a:spcBef>
        <a:spcAft>
          <a:spcPts val="775"/>
        </a:spcAft>
        <a:buClr>
          <a:srgbClr val="000000"/>
        </a:buClr>
        <a:buSzPct val="100000"/>
        <a:buFont typeface="Times New Roman" panose="02020603050405020304" pitchFamily="18" charset="0"/>
        <a:defRPr sz="2200" kern="1200">
          <a:solidFill>
            <a:srgbClr val="000000"/>
          </a:solidFill>
          <a:latin typeface="+mn-lt"/>
          <a:ea typeface="+mn-ea"/>
          <a:cs typeface="+mn-cs"/>
        </a:defRPr>
      </a:lvl3pPr>
      <a:lvl4pPr marL="1600210" indent="-228602" algn="l" defTabSz="449266" rtl="0" eaLnBrk="1" fontAlgn="base" hangingPunct="1">
        <a:lnSpc>
          <a:spcPct val="93000"/>
        </a:lnSpc>
        <a:spcBef>
          <a:spcPct val="0"/>
        </a:spcBef>
        <a:spcAft>
          <a:spcPts val="5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13" indent="-228602" algn="l" defTabSz="449266" rtl="0" eaLnBrk="1" fontAlgn="base" hangingPunct="1">
        <a:lnSpc>
          <a:spcPct val="93000"/>
        </a:lnSpc>
        <a:spcBef>
          <a:spcPct val="0"/>
        </a:spcBef>
        <a:spcAft>
          <a:spcPts val="263"/>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ED08D342-04C4-405E-B345-F44535796C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69" t="15057" r="9969" b="10059"/>
          <a:stretch>
            <a:fillRect/>
          </a:stretch>
        </p:blipFill>
        <p:spPr bwMode="auto">
          <a:xfrm>
            <a:off x="82552" y="287338"/>
            <a:ext cx="1646767" cy="868362"/>
          </a:xfrm>
          <a:prstGeom prst="rect">
            <a:avLst/>
          </a:prstGeom>
          <a:noFill/>
          <a:ln>
            <a:noFill/>
          </a:ln>
          <a:effectLst/>
          <a:extLst>
            <a:ext uri="{909E8E84-426E-40DD-AFC4-6F175D3DCCD1}">
              <a14:hiddenFill xmlns:a14="http://schemas.microsoft.com/office/drawing/2010/main">
                <a:blipFill dpi="0" rotWithShape="0">
                  <a:blip/>
                  <a:srcRect l="9969" t="15057" r="9969" b="1005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27" name="Group 2">
            <a:extLst>
              <a:ext uri="{FF2B5EF4-FFF2-40B4-BE49-F238E27FC236}">
                <a16:creationId xmlns:a16="http://schemas.microsoft.com/office/drawing/2014/main" id="{6918241E-2424-44F9-AFCE-70A2ED68B688}"/>
              </a:ext>
            </a:extLst>
          </p:cNvPr>
          <p:cNvGrpSpPr>
            <a:grpSpLocks/>
          </p:cNvGrpSpPr>
          <p:nvPr/>
        </p:nvGrpSpPr>
        <p:grpSpPr bwMode="auto">
          <a:xfrm>
            <a:off x="-14632516" y="-10974388"/>
            <a:ext cx="12060767" cy="6757988"/>
            <a:chOff x="-6913" y="-6913"/>
            <a:chExt cx="5698" cy="4257"/>
          </a:xfrm>
        </p:grpSpPr>
        <p:grpSp>
          <p:nvGrpSpPr>
            <p:cNvPr id="1036" name="Group 3">
              <a:extLst>
                <a:ext uri="{FF2B5EF4-FFF2-40B4-BE49-F238E27FC236}">
                  <a16:creationId xmlns:a16="http://schemas.microsoft.com/office/drawing/2014/main" id="{B6A84DB4-7C2F-4F80-84C3-0EB1A887547D}"/>
                </a:ext>
              </a:extLst>
            </p:cNvPr>
            <p:cNvGrpSpPr>
              <a:grpSpLocks/>
            </p:cNvGrpSpPr>
            <p:nvPr/>
          </p:nvGrpSpPr>
          <p:grpSpPr bwMode="auto">
            <a:xfrm>
              <a:off x="-6913" y="-6913"/>
              <a:ext cx="5698" cy="4257"/>
              <a:chOff x="-6913" y="-6913"/>
              <a:chExt cx="5698" cy="4257"/>
            </a:xfrm>
          </p:grpSpPr>
          <p:sp>
            <p:nvSpPr>
              <p:cNvPr id="1044" name="Line 4">
                <a:extLst>
                  <a:ext uri="{FF2B5EF4-FFF2-40B4-BE49-F238E27FC236}">
                    <a16:creationId xmlns:a16="http://schemas.microsoft.com/office/drawing/2014/main" id="{FF854056-FC76-4369-8548-0D94CDE92BC9}"/>
                  </a:ext>
                </a:extLst>
              </p:cNvPr>
              <p:cNvSpPr>
                <a:spLocks noChangeShapeType="1"/>
              </p:cNvSpPr>
              <p:nvPr/>
            </p:nvSpPr>
            <p:spPr bwMode="auto">
              <a:xfrm>
                <a:off x="-662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5" name="Line 5">
                <a:extLst>
                  <a:ext uri="{FF2B5EF4-FFF2-40B4-BE49-F238E27FC236}">
                    <a16:creationId xmlns:a16="http://schemas.microsoft.com/office/drawing/2014/main" id="{59592466-0B74-40E5-ACB0-22848EF4E842}"/>
                  </a:ext>
                </a:extLst>
              </p:cNvPr>
              <p:cNvSpPr>
                <a:spLocks noChangeShapeType="1"/>
              </p:cNvSpPr>
              <p:nvPr/>
            </p:nvSpPr>
            <p:spPr bwMode="auto">
              <a:xfrm>
                <a:off x="-633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6" name="Line 6">
                <a:extLst>
                  <a:ext uri="{FF2B5EF4-FFF2-40B4-BE49-F238E27FC236}">
                    <a16:creationId xmlns:a16="http://schemas.microsoft.com/office/drawing/2014/main" id="{80B9C5C5-3057-4E11-B0D6-F43124ECAE8C}"/>
                  </a:ext>
                </a:extLst>
              </p:cNvPr>
              <p:cNvSpPr>
                <a:spLocks noChangeShapeType="1"/>
              </p:cNvSpPr>
              <p:nvPr/>
            </p:nvSpPr>
            <p:spPr bwMode="auto">
              <a:xfrm>
                <a:off x="-604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7" name="Line 7">
                <a:extLst>
                  <a:ext uri="{FF2B5EF4-FFF2-40B4-BE49-F238E27FC236}">
                    <a16:creationId xmlns:a16="http://schemas.microsoft.com/office/drawing/2014/main" id="{7E400191-A8FF-4B9D-BC3B-56EEB45FD7AE}"/>
                  </a:ext>
                </a:extLst>
              </p:cNvPr>
              <p:cNvSpPr>
                <a:spLocks noChangeShapeType="1"/>
              </p:cNvSpPr>
              <p:nvPr/>
            </p:nvSpPr>
            <p:spPr bwMode="auto">
              <a:xfrm>
                <a:off x="-576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8" name="Line 8">
                <a:extLst>
                  <a:ext uri="{FF2B5EF4-FFF2-40B4-BE49-F238E27FC236}">
                    <a16:creationId xmlns:a16="http://schemas.microsoft.com/office/drawing/2014/main" id="{8363004F-2B7B-4F9F-B76F-D40EA260EA12}"/>
                  </a:ext>
                </a:extLst>
              </p:cNvPr>
              <p:cNvSpPr>
                <a:spLocks noChangeShapeType="1"/>
              </p:cNvSpPr>
              <p:nvPr/>
            </p:nvSpPr>
            <p:spPr bwMode="auto">
              <a:xfrm>
                <a:off x="-547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9" name="Line 9">
                <a:extLst>
                  <a:ext uri="{FF2B5EF4-FFF2-40B4-BE49-F238E27FC236}">
                    <a16:creationId xmlns:a16="http://schemas.microsoft.com/office/drawing/2014/main" id="{FCC3F289-5376-46C4-BBB6-D683182F9488}"/>
                  </a:ext>
                </a:extLst>
              </p:cNvPr>
              <p:cNvSpPr>
                <a:spLocks noChangeShapeType="1"/>
              </p:cNvSpPr>
              <p:nvPr/>
            </p:nvSpPr>
            <p:spPr bwMode="auto">
              <a:xfrm>
                <a:off x="-518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0" name="Line 10">
                <a:extLst>
                  <a:ext uri="{FF2B5EF4-FFF2-40B4-BE49-F238E27FC236}">
                    <a16:creationId xmlns:a16="http://schemas.microsoft.com/office/drawing/2014/main" id="{3AD11184-103D-4B39-92C9-2887E079BFE7}"/>
                  </a:ext>
                </a:extLst>
              </p:cNvPr>
              <p:cNvSpPr>
                <a:spLocks noChangeShapeType="1"/>
              </p:cNvSpPr>
              <p:nvPr/>
            </p:nvSpPr>
            <p:spPr bwMode="auto">
              <a:xfrm>
                <a:off x="-489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1" name="Line 11">
                <a:extLst>
                  <a:ext uri="{FF2B5EF4-FFF2-40B4-BE49-F238E27FC236}">
                    <a16:creationId xmlns:a16="http://schemas.microsoft.com/office/drawing/2014/main" id="{84576089-23C5-4034-86A8-CA60B2F3DE21}"/>
                  </a:ext>
                </a:extLst>
              </p:cNvPr>
              <p:cNvSpPr>
                <a:spLocks noChangeShapeType="1"/>
              </p:cNvSpPr>
              <p:nvPr/>
            </p:nvSpPr>
            <p:spPr bwMode="auto">
              <a:xfrm>
                <a:off x="-460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2" name="Line 12">
                <a:extLst>
                  <a:ext uri="{FF2B5EF4-FFF2-40B4-BE49-F238E27FC236}">
                    <a16:creationId xmlns:a16="http://schemas.microsoft.com/office/drawing/2014/main" id="{8BF39150-D484-45E3-9B9B-CEE6FAC3E190}"/>
                  </a:ext>
                </a:extLst>
              </p:cNvPr>
              <p:cNvSpPr>
                <a:spLocks noChangeShapeType="1"/>
              </p:cNvSpPr>
              <p:nvPr/>
            </p:nvSpPr>
            <p:spPr bwMode="auto">
              <a:xfrm>
                <a:off x="-432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3" name="Line 13">
                <a:extLst>
                  <a:ext uri="{FF2B5EF4-FFF2-40B4-BE49-F238E27FC236}">
                    <a16:creationId xmlns:a16="http://schemas.microsoft.com/office/drawing/2014/main" id="{1CB49AF6-8231-4C99-B42C-48303D60B10B}"/>
                  </a:ext>
                </a:extLst>
              </p:cNvPr>
              <p:cNvSpPr>
                <a:spLocks noChangeShapeType="1"/>
              </p:cNvSpPr>
              <p:nvPr/>
            </p:nvSpPr>
            <p:spPr bwMode="auto">
              <a:xfrm>
                <a:off x="-403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4" name="Line 14">
                <a:extLst>
                  <a:ext uri="{FF2B5EF4-FFF2-40B4-BE49-F238E27FC236}">
                    <a16:creationId xmlns:a16="http://schemas.microsoft.com/office/drawing/2014/main" id="{C65149A7-2010-4550-864A-C988F0330CF6}"/>
                  </a:ext>
                </a:extLst>
              </p:cNvPr>
              <p:cNvSpPr>
                <a:spLocks noChangeShapeType="1"/>
              </p:cNvSpPr>
              <p:nvPr/>
            </p:nvSpPr>
            <p:spPr bwMode="auto">
              <a:xfrm>
                <a:off x="-374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5" name="Line 15">
                <a:extLst>
                  <a:ext uri="{FF2B5EF4-FFF2-40B4-BE49-F238E27FC236}">
                    <a16:creationId xmlns:a16="http://schemas.microsoft.com/office/drawing/2014/main" id="{3B263BC8-23BA-4CE8-AA91-414C924DB878}"/>
                  </a:ext>
                </a:extLst>
              </p:cNvPr>
              <p:cNvSpPr>
                <a:spLocks noChangeShapeType="1"/>
              </p:cNvSpPr>
              <p:nvPr/>
            </p:nvSpPr>
            <p:spPr bwMode="auto">
              <a:xfrm>
                <a:off x="-345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6" name="Line 16">
                <a:extLst>
                  <a:ext uri="{FF2B5EF4-FFF2-40B4-BE49-F238E27FC236}">
                    <a16:creationId xmlns:a16="http://schemas.microsoft.com/office/drawing/2014/main" id="{CF04C92A-89E3-436C-A3C2-70E3C8721A36}"/>
                  </a:ext>
                </a:extLst>
              </p:cNvPr>
              <p:cNvSpPr>
                <a:spLocks noChangeShapeType="1"/>
              </p:cNvSpPr>
              <p:nvPr/>
            </p:nvSpPr>
            <p:spPr bwMode="auto">
              <a:xfrm>
                <a:off x="-316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7" name="Line 17">
                <a:extLst>
                  <a:ext uri="{FF2B5EF4-FFF2-40B4-BE49-F238E27FC236}">
                    <a16:creationId xmlns:a16="http://schemas.microsoft.com/office/drawing/2014/main" id="{814405C7-1DAF-4137-A537-6C91388A2C39}"/>
                  </a:ext>
                </a:extLst>
              </p:cNvPr>
              <p:cNvSpPr>
                <a:spLocks noChangeShapeType="1"/>
              </p:cNvSpPr>
              <p:nvPr/>
            </p:nvSpPr>
            <p:spPr bwMode="auto">
              <a:xfrm>
                <a:off x="-288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8" name="Line 18">
                <a:extLst>
                  <a:ext uri="{FF2B5EF4-FFF2-40B4-BE49-F238E27FC236}">
                    <a16:creationId xmlns:a16="http://schemas.microsoft.com/office/drawing/2014/main" id="{D4064965-1C70-49D1-90C5-7C0C6D7D54B0}"/>
                  </a:ext>
                </a:extLst>
              </p:cNvPr>
              <p:cNvSpPr>
                <a:spLocks noChangeShapeType="1"/>
              </p:cNvSpPr>
              <p:nvPr/>
            </p:nvSpPr>
            <p:spPr bwMode="auto">
              <a:xfrm>
                <a:off x="-259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9" name="Line 19">
                <a:extLst>
                  <a:ext uri="{FF2B5EF4-FFF2-40B4-BE49-F238E27FC236}">
                    <a16:creationId xmlns:a16="http://schemas.microsoft.com/office/drawing/2014/main" id="{C4785D5C-2726-4316-81D5-7875842FC8C3}"/>
                  </a:ext>
                </a:extLst>
              </p:cNvPr>
              <p:cNvSpPr>
                <a:spLocks noChangeShapeType="1"/>
              </p:cNvSpPr>
              <p:nvPr/>
            </p:nvSpPr>
            <p:spPr bwMode="auto">
              <a:xfrm>
                <a:off x="-230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0" name="Line 20">
                <a:extLst>
                  <a:ext uri="{FF2B5EF4-FFF2-40B4-BE49-F238E27FC236}">
                    <a16:creationId xmlns:a16="http://schemas.microsoft.com/office/drawing/2014/main" id="{3E49FB92-D2BB-49F6-9B9E-E8E36A174484}"/>
                  </a:ext>
                </a:extLst>
              </p:cNvPr>
              <p:cNvSpPr>
                <a:spLocks noChangeShapeType="1"/>
              </p:cNvSpPr>
              <p:nvPr/>
            </p:nvSpPr>
            <p:spPr bwMode="auto">
              <a:xfrm>
                <a:off x="-201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1" name="Line 21">
                <a:extLst>
                  <a:ext uri="{FF2B5EF4-FFF2-40B4-BE49-F238E27FC236}">
                    <a16:creationId xmlns:a16="http://schemas.microsoft.com/office/drawing/2014/main" id="{02FC4B13-3A80-4883-A292-ADC1ADD6BE07}"/>
                  </a:ext>
                </a:extLst>
              </p:cNvPr>
              <p:cNvSpPr>
                <a:spLocks noChangeShapeType="1"/>
              </p:cNvSpPr>
              <p:nvPr/>
            </p:nvSpPr>
            <p:spPr bwMode="auto">
              <a:xfrm>
                <a:off x="-172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2" name="Line 22">
                <a:extLst>
                  <a:ext uri="{FF2B5EF4-FFF2-40B4-BE49-F238E27FC236}">
                    <a16:creationId xmlns:a16="http://schemas.microsoft.com/office/drawing/2014/main" id="{DDD6853A-35EF-4952-9ED1-6EABC96B0D5D}"/>
                  </a:ext>
                </a:extLst>
              </p:cNvPr>
              <p:cNvSpPr>
                <a:spLocks noChangeShapeType="1"/>
              </p:cNvSpPr>
              <p:nvPr/>
            </p:nvSpPr>
            <p:spPr bwMode="auto">
              <a:xfrm>
                <a:off x="-144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1063" name="Group 23">
                <a:extLst>
                  <a:ext uri="{FF2B5EF4-FFF2-40B4-BE49-F238E27FC236}">
                    <a16:creationId xmlns:a16="http://schemas.microsoft.com/office/drawing/2014/main" id="{F0E04896-D7A9-4DC4-AA30-0BDAE662CE78}"/>
                  </a:ext>
                </a:extLst>
              </p:cNvPr>
              <p:cNvGrpSpPr>
                <a:grpSpLocks/>
              </p:cNvGrpSpPr>
              <p:nvPr/>
            </p:nvGrpSpPr>
            <p:grpSpPr bwMode="auto">
              <a:xfrm>
                <a:off x="-6913" y="-6572"/>
                <a:ext cx="5698" cy="3674"/>
                <a:chOff x="-6913" y="-6572"/>
                <a:chExt cx="5698" cy="3674"/>
              </a:xfrm>
            </p:grpSpPr>
            <p:sp>
              <p:nvSpPr>
                <p:cNvPr id="1064" name="Line 24">
                  <a:extLst>
                    <a:ext uri="{FF2B5EF4-FFF2-40B4-BE49-F238E27FC236}">
                      <a16:creationId xmlns:a16="http://schemas.microsoft.com/office/drawing/2014/main" id="{A5A1F09F-9DB9-4E71-97D2-DF206B8A7574}"/>
                    </a:ext>
                  </a:extLst>
                </p:cNvPr>
                <p:cNvSpPr>
                  <a:spLocks noChangeShapeType="1"/>
                </p:cNvSpPr>
                <p:nvPr/>
              </p:nvSpPr>
              <p:spPr bwMode="auto">
                <a:xfrm>
                  <a:off x="-6913" y="-65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5" name="Line 25">
                  <a:extLst>
                    <a:ext uri="{FF2B5EF4-FFF2-40B4-BE49-F238E27FC236}">
                      <a16:creationId xmlns:a16="http://schemas.microsoft.com/office/drawing/2014/main" id="{3427BFB8-0EED-44F4-BC8F-3C22B1F4B95E}"/>
                    </a:ext>
                  </a:extLst>
                </p:cNvPr>
                <p:cNvSpPr>
                  <a:spLocks noChangeShapeType="1"/>
                </p:cNvSpPr>
                <p:nvPr/>
              </p:nvSpPr>
              <p:spPr bwMode="auto">
                <a:xfrm>
                  <a:off x="-6913" y="-62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6" name="Line 26">
                  <a:extLst>
                    <a:ext uri="{FF2B5EF4-FFF2-40B4-BE49-F238E27FC236}">
                      <a16:creationId xmlns:a16="http://schemas.microsoft.com/office/drawing/2014/main" id="{384EA1D6-ADD5-4EB3-846E-5BF87CB08CBF}"/>
                    </a:ext>
                  </a:extLst>
                </p:cNvPr>
                <p:cNvSpPr>
                  <a:spLocks noChangeShapeType="1"/>
                </p:cNvSpPr>
                <p:nvPr/>
              </p:nvSpPr>
              <p:spPr bwMode="auto">
                <a:xfrm>
                  <a:off x="-6913" y="-6000"/>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7" name="Line 27">
                  <a:extLst>
                    <a:ext uri="{FF2B5EF4-FFF2-40B4-BE49-F238E27FC236}">
                      <a16:creationId xmlns:a16="http://schemas.microsoft.com/office/drawing/2014/main" id="{5DB38440-5B84-4025-9288-0F89E8DEA442}"/>
                    </a:ext>
                  </a:extLst>
                </p:cNvPr>
                <p:cNvSpPr>
                  <a:spLocks noChangeShapeType="1"/>
                </p:cNvSpPr>
                <p:nvPr/>
              </p:nvSpPr>
              <p:spPr bwMode="auto">
                <a:xfrm>
                  <a:off x="-6913" y="-57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8" name="Line 28">
                  <a:extLst>
                    <a:ext uri="{FF2B5EF4-FFF2-40B4-BE49-F238E27FC236}">
                      <a16:creationId xmlns:a16="http://schemas.microsoft.com/office/drawing/2014/main" id="{64CE2FBB-00FD-4AAD-99DD-F49BAAD5A732}"/>
                    </a:ext>
                  </a:extLst>
                </p:cNvPr>
                <p:cNvSpPr>
                  <a:spLocks noChangeShapeType="1"/>
                </p:cNvSpPr>
                <p:nvPr/>
              </p:nvSpPr>
              <p:spPr bwMode="auto">
                <a:xfrm>
                  <a:off x="-6913" y="-54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9" name="Line 29">
                  <a:extLst>
                    <a:ext uri="{FF2B5EF4-FFF2-40B4-BE49-F238E27FC236}">
                      <a16:creationId xmlns:a16="http://schemas.microsoft.com/office/drawing/2014/main" id="{CEE81218-A13E-4B3E-9D86-F5F7A11A1773}"/>
                    </a:ext>
                  </a:extLst>
                </p:cNvPr>
                <p:cNvSpPr>
                  <a:spLocks noChangeShapeType="1"/>
                </p:cNvSpPr>
                <p:nvPr/>
              </p:nvSpPr>
              <p:spPr bwMode="auto">
                <a:xfrm>
                  <a:off x="-6913" y="-5141"/>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0" name="Line 30">
                  <a:extLst>
                    <a:ext uri="{FF2B5EF4-FFF2-40B4-BE49-F238E27FC236}">
                      <a16:creationId xmlns:a16="http://schemas.microsoft.com/office/drawing/2014/main" id="{43685619-97B4-4219-99A6-3E639ADC60F5}"/>
                    </a:ext>
                  </a:extLst>
                </p:cNvPr>
                <p:cNvSpPr>
                  <a:spLocks noChangeShapeType="1"/>
                </p:cNvSpPr>
                <p:nvPr/>
              </p:nvSpPr>
              <p:spPr bwMode="auto">
                <a:xfrm>
                  <a:off x="-6913" y="-485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1" name="Line 31">
                  <a:extLst>
                    <a:ext uri="{FF2B5EF4-FFF2-40B4-BE49-F238E27FC236}">
                      <a16:creationId xmlns:a16="http://schemas.microsoft.com/office/drawing/2014/main" id="{393BC2C2-B26C-45ED-8C6B-9F2C462600BE}"/>
                    </a:ext>
                  </a:extLst>
                </p:cNvPr>
                <p:cNvSpPr>
                  <a:spLocks noChangeShapeType="1"/>
                </p:cNvSpPr>
                <p:nvPr/>
              </p:nvSpPr>
              <p:spPr bwMode="auto">
                <a:xfrm>
                  <a:off x="-6913" y="-4574"/>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2" name="Line 32">
                  <a:extLst>
                    <a:ext uri="{FF2B5EF4-FFF2-40B4-BE49-F238E27FC236}">
                      <a16:creationId xmlns:a16="http://schemas.microsoft.com/office/drawing/2014/main" id="{46472D42-AD41-46BD-84B7-612DF73947ED}"/>
                    </a:ext>
                  </a:extLst>
                </p:cNvPr>
                <p:cNvSpPr>
                  <a:spLocks noChangeShapeType="1"/>
                </p:cNvSpPr>
                <p:nvPr/>
              </p:nvSpPr>
              <p:spPr bwMode="auto">
                <a:xfrm>
                  <a:off x="-6913" y="-43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3" name="Line 33">
                  <a:extLst>
                    <a:ext uri="{FF2B5EF4-FFF2-40B4-BE49-F238E27FC236}">
                      <a16:creationId xmlns:a16="http://schemas.microsoft.com/office/drawing/2014/main" id="{9FC18122-45C8-4891-AF93-6864407830DC}"/>
                    </a:ext>
                  </a:extLst>
                </p:cNvPr>
                <p:cNvSpPr>
                  <a:spLocks noChangeShapeType="1"/>
                </p:cNvSpPr>
                <p:nvPr/>
              </p:nvSpPr>
              <p:spPr bwMode="auto">
                <a:xfrm>
                  <a:off x="-6913" y="-40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4" name="Line 34">
                  <a:extLst>
                    <a:ext uri="{FF2B5EF4-FFF2-40B4-BE49-F238E27FC236}">
                      <a16:creationId xmlns:a16="http://schemas.microsoft.com/office/drawing/2014/main" id="{1A8D6687-2778-4D94-AFD1-C8A3E124A07D}"/>
                    </a:ext>
                  </a:extLst>
                </p:cNvPr>
                <p:cNvSpPr>
                  <a:spLocks noChangeShapeType="1"/>
                </p:cNvSpPr>
                <p:nvPr/>
              </p:nvSpPr>
              <p:spPr bwMode="auto">
                <a:xfrm>
                  <a:off x="-6913" y="-3759"/>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5" name="Line 35">
                  <a:extLst>
                    <a:ext uri="{FF2B5EF4-FFF2-40B4-BE49-F238E27FC236}">
                      <a16:creationId xmlns:a16="http://schemas.microsoft.com/office/drawing/2014/main" id="{D8B0A52A-8715-4198-8AAE-76CEB9A6E3EA}"/>
                    </a:ext>
                  </a:extLst>
                </p:cNvPr>
                <p:cNvSpPr>
                  <a:spLocks noChangeShapeType="1"/>
                </p:cNvSpPr>
                <p:nvPr/>
              </p:nvSpPr>
              <p:spPr bwMode="auto">
                <a:xfrm>
                  <a:off x="-6913" y="-34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DF137648-58CF-4D06-AC6B-D8FC522E0EAF}"/>
                    </a:ext>
                  </a:extLst>
                </p:cNvPr>
                <p:cNvSpPr>
                  <a:spLocks noChangeShapeType="1"/>
                </p:cNvSpPr>
                <p:nvPr/>
              </p:nvSpPr>
              <p:spPr bwMode="auto">
                <a:xfrm>
                  <a:off x="-6913" y="-31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7" name="Line 37">
                  <a:extLst>
                    <a:ext uri="{FF2B5EF4-FFF2-40B4-BE49-F238E27FC236}">
                      <a16:creationId xmlns:a16="http://schemas.microsoft.com/office/drawing/2014/main" id="{5F4DB14D-3484-4A0E-BA45-67E657C8FC46}"/>
                    </a:ext>
                  </a:extLst>
                </p:cNvPr>
                <p:cNvSpPr>
                  <a:spLocks noChangeShapeType="1"/>
                </p:cNvSpPr>
                <p:nvPr/>
              </p:nvSpPr>
              <p:spPr bwMode="auto">
                <a:xfrm>
                  <a:off x="-6913" y="-289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1037" name="Group 38">
              <a:extLst>
                <a:ext uri="{FF2B5EF4-FFF2-40B4-BE49-F238E27FC236}">
                  <a16:creationId xmlns:a16="http://schemas.microsoft.com/office/drawing/2014/main" id="{D47E3E74-0500-4140-A5D9-E51AB044DAEA}"/>
                </a:ext>
              </a:extLst>
            </p:cNvPr>
            <p:cNvGrpSpPr>
              <a:grpSpLocks/>
            </p:cNvGrpSpPr>
            <p:nvPr/>
          </p:nvGrpSpPr>
          <p:grpSpPr bwMode="auto">
            <a:xfrm>
              <a:off x="-6525" y="-2976"/>
              <a:ext cx="4930" cy="320"/>
              <a:chOff x="-6525" y="-2976"/>
              <a:chExt cx="4930" cy="320"/>
            </a:xfrm>
          </p:grpSpPr>
          <p:sp>
            <p:nvSpPr>
              <p:cNvPr id="1038" name="Freeform 39">
                <a:extLst>
                  <a:ext uri="{FF2B5EF4-FFF2-40B4-BE49-F238E27FC236}">
                    <a16:creationId xmlns:a16="http://schemas.microsoft.com/office/drawing/2014/main" id="{DBD2AB9E-A4DA-46A7-8DD8-A4A0F5F077EA}"/>
                  </a:ext>
                </a:extLst>
              </p:cNvPr>
              <p:cNvSpPr>
                <a:spLocks noChangeArrowheads="1"/>
              </p:cNvSpPr>
              <p:nvPr/>
            </p:nvSpPr>
            <p:spPr bwMode="auto">
              <a:xfrm rot="16200000" flipV="1">
                <a:off x="-2328" y="-3430"/>
                <a:ext cx="278" cy="1188"/>
              </a:xfrm>
              <a:custGeom>
                <a:avLst/>
                <a:gdLst>
                  <a:gd name="T0" fmla="*/ 0 w 290"/>
                  <a:gd name="T1" fmla="*/ 2 h 1250"/>
                  <a:gd name="T2" fmla="*/ 220 w 290"/>
                  <a:gd name="T3" fmla="*/ 2 h 1250"/>
                  <a:gd name="T4" fmla="*/ 265 w 290"/>
                  <a:gd name="T5" fmla="*/ 46 h 1250"/>
                  <a:gd name="T6" fmla="*/ 265 w 290"/>
                  <a:gd name="T7" fmla="*/ 1085 h 1250"/>
                  <a:gd name="T8" fmla="*/ 220 w 290"/>
                  <a:gd name="T9" fmla="*/ 1129 h 1250"/>
                  <a:gd name="T10" fmla="*/ 0 w 290"/>
                  <a:gd name="T11" fmla="*/ 112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39" name="Rectangle 40">
                <a:extLst>
                  <a:ext uri="{FF2B5EF4-FFF2-40B4-BE49-F238E27FC236}">
                    <a16:creationId xmlns:a16="http://schemas.microsoft.com/office/drawing/2014/main" id="{BE4155FB-0C7C-4513-B748-7B8310E66384}"/>
                  </a:ext>
                </a:extLst>
              </p:cNvPr>
              <p:cNvSpPr>
                <a:spLocks noChangeArrowheads="1"/>
              </p:cNvSpPr>
              <p:nvPr/>
            </p:nvSpPr>
            <p:spPr bwMode="auto">
              <a:xfrm rot="16200000" flipV="1">
                <a:off x="-2194"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0" name="Freeform 41">
                <a:extLst>
                  <a:ext uri="{FF2B5EF4-FFF2-40B4-BE49-F238E27FC236}">
                    <a16:creationId xmlns:a16="http://schemas.microsoft.com/office/drawing/2014/main" id="{B84BC2B6-168E-416C-86BD-DE848D96A658}"/>
                  </a:ext>
                </a:extLst>
              </p:cNvPr>
              <p:cNvSpPr>
                <a:spLocks noChangeArrowheads="1"/>
              </p:cNvSpPr>
              <p:nvPr/>
            </p:nvSpPr>
            <p:spPr bwMode="auto">
              <a:xfrm rot="16200000" flipV="1">
                <a:off x="-6065" y="-3430"/>
                <a:ext cx="278" cy="1188"/>
              </a:xfrm>
              <a:custGeom>
                <a:avLst/>
                <a:gdLst>
                  <a:gd name="T0" fmla="*/ 0 w 290"/>
                  <a:gd name="T1" fmla="*/ 2 h 1250"/>
                  <a:gd name="T2" fmla="*/ 220 w 290"/>
                  <a:gd name="T3" fmla="*/ 2 h 1250"/>
                  <a:gd name="T4" fmla="*/ 265 w 290"/>
                  <a:gd name="T5" fmla="*/ 46 h 1250"/>
                  <a:gd name="T6" fmla="*/ 265 w 290"/>
                  <a:gd name="T7" fmla="*/ 1085 h 1250"/>
                  <a:gd name="T8" fmla="*/ 220 w 290"/>
                  <a:gd name="T9" fmla="*/ 1129 h 1250"/>
                  <a:gd name="T10" fmla="*/ 0 w 290"/>
                  <a:gd name="T11" fmla="*/ 112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1" name="Rectangle 42">
                <a:extLst>
                  <a:ext uri="{FF2B5EF4-FFF2-40B4-BE49-F238E27FC236}">
                    <a16:creationId xmlns:a16="http://schemas.microsoft.com/office/drawing/2014/main" id="{6806E4CC-D97C-4F30-94D6-637DD20A2B29}"/>
                  </a:ext>
                </a:extLst>
              </p:cNvPr>
              <p:cNvSpPr>
                <a:spLocks noChangeArrowheads="1"/>
              </p:cNvSpPr>
              <p:nvPr/>
            </p:nvSpPr>
            <p:spPr bwMode="auto">
              <a:xfrm rot="16200000" flipV="1">
                <a:off x="-5932"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2" name="Freeform 43">
                <a:extLst>
                  <a:ext uri="{FF2B5EF4-FFF2-40B4-BE49-F238E27FC236}">
                    <a16:creationId xmlns:a16="http://schemas.microsoft.com/office/drawing/2014/main" id="{3C57E58F-C56E-4570-A9A7-704DC550BD44}"/>
                  </a:ext>
                </a:extLst>
              </p:cNvPr>
              <p:cNvSpPr>
                <a:spLocks noChangeArrowheads="1"/>
              </p:cNvSpPr>
              <p:nvPr/>
            </p:nvSpPr>
            <p:spPr bwMode="auto">
              <a:xfrm rot="16200000" flipV="1">
                <a:off x="-4185" y="-3714"/>
                <a:ext cx="278" cy="1755"/>
              </a:xfrm>
              <a:custGeom>
                <a:avLst/>
                <a:gdLst>
                  <a:gd name="T0" fmla="*/ 0 w 290"/>
                  <a:gd name="T1" fmla="*/ 4 h 1250"/>
                  <a:gd name="T2" fmla="*/ 220 w 290"/>
                  <a:gd name="T3" fmla="*/ 4 h 1250"/>
                  <a:gd name="T4" fmla="*/ 265 w 290"/>
                  <a:gd name="T5" fmla="*/ 98 h 1250"/>
                  <a:gd name="T6" fmla="*/ 265 w 290"/>
                  <a:gd name="T7" fmla="*/ 2370 h 1250"/>
                  <a:gd name="T8" fmla="*/ 220 w 290"/>
                  <a:gd name="T9" fmla="*/ 2464 h 1250"/>
                  <a:gd name="T10" fmla="*/ 0 w 290"/>
                  <a:gd name="T11" fmla="*/ 2464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3" name="Rectangle 44">
                <a:extLst>
                  <a:ext uri="{FF2B5EF4-FFF2-40B4-BE49-F238E27FC236}">
                    <a16:creationId xmlns:a16="http://schemas.microsoft.com/office/drawing/2014/main" id="{9ACED8B4-9EE7-4999-839A-E2D1F442F174}"/>
                  </a:ext>
                </a:extLst>
              </p:cNvPr>
              <p:cNvSpPr>
                <a:spLocks noChangeArrowheads="1"/>
              </p:cNvSpPr>
              <p:nvPr/>
            </p:nvSpPr>
            <p:spPr bwMode="auto">
              <a:xfrm rot="16200000" flipV="1">
                <a:off x="-4062" y="-3529"/>
                <a:ext cx="0" cy="175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1028" name="Group 45">
            <a:extLst>
              <a:ext uri="{FF2B5EF4-FFF2-40B4-BE49-F238E27FC236}">
                <a16:creationId xmlns:a16="http://schemas.microsoft.com/office/drawing/2014/main" id="{FD219062-233B-414A-BDCA-1DCA0C8B02D2}"/>
              </a:ext>
            </a:extLst>
          </p:cNvPr>
          <p:cNvGrpSpPr>
            <a:grpSpLocks/>
          </p:cNvGrpSpPr>
          <p:nvPr/>
        </p:nvGrpSpPr>
        <p:grpSpPr bwMode="auto">
          <a:xfrm>
            <a:off x="2" y="2"/>
            <a:ext cx="12060767" cy="138113"/>
            <a:chOff x="0" y="0"/>
            <a:chExt cx="5698" cy="87"/>
          </a:xfrm>
        </p:grpSpPr>
        <p:pic>
          <p:nvPicPr>
            <p:cNvPr id="1033" name="Picture 46">
              <a:extLst>
                <a:ext uri="{FF2B5EF4-FFF2-40B4-BE49-F238E27FC236}">
                  <a16:creationId xmlns:a16="http://schemas.microsoft.com/office/drawing/2014/main" id="{4C54DABC-FB81-4C86-B91A-088539CE1E7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698" cy="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 name="Rectangle 47">
              <a:extLst>
                <a:ext uri="{FF2B5EF4-FFF2-40B4-BE49-F238E27FC236}">
                  <a16:creationId xmlns:a16="http://schemas.microsoft.com/office/drawing/2014/main" id="{1B173976-8373-4953-A2D0-CF1EAA1328CD}"/>
                </a:ext>
              </a:extLst>
            </p:cNvPr>
            <p:cNvSpPr>
              <a:spLocks noChangeArrowheads="1"/>
            </p:cNvSpPr>
            <p:nvPr/>
          </p:nvSpPr>
          <p:spPr bwMode="auto">
            <a:xfrm>
              <a:off x="0" y="61"/>
              <a:ext cx="5698"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35" name="Rectangle 48">
              <a:extLst>
                <a:ext uri="{FF2B5EF4-FFF2-40B4-BE49-F238E27FC236}">
                  <a16:creationId xmlns:a16="http://schemas.microsoft.com/office/drawing/2014/main" id="{6BCE51A6-2B8C-4768-B43C-8508F5CD5E8F}"/>
                </a:ext>
              </a:extLst>
            </p:cNvPr>
            <p:cNvSpPr>
              <a:spLocks noChangeArrowheads="1"/>
            </p:cNvSpPr>
            <p:nvPr/>
          </p:nvSpPr>
          <p:spPr bwMode="auto">
            <a:xfrm>
              <a:off x="0" y="88"/>
              <a:ext cx="5698"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1029" name="Rectangle 49">
            <a:extLst>
              <a:ext uri="{FF2B5EF4-FFF2-40B4-BE49-F238E27FC236}">
                <a16:creationId xmlns:a16="http://schemas.microsoft.com/office/drawing/2014/main" id="{8A549B12-9D09-4D7F-B669-00B0B91386F9}"/>
              </a:ext>
            </a:extLst>
          </p:cNvPr>
          <p:cNvSpPr>
            <a:spLocks noGrp="1" noChangeArrowheads="1"/>
          </p:cNvSpPr>
          <p:nvPr>
            <p:ph type="title"/>
          </p:nvPr>
        </p:nvSpPr>
        <p:spPr bwMode="auto">
          <a:xfrm>
            <a:off x="914400" y="463550"/>
            <a:ext cx="1022773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1030" name="Rectangle 50">
            <a:extLst>
              <a:ext uri="{FF2B5EF4-FFF2-40B4-BE49-F238E27FC236}">
                <a16:creationId xmlns:a16="http://schemas.microsoft.com/office/drawing/2014/main" id="{1F429368-1519-47CF-9413-26CC1271D23B}"/>
              </a:ext>
            </a:extLst>
          </p:cNvPr>
          <p:cNvSpPr>
            <a:spLocks noGrp="1" noChangeArrowheads="1"/>
          </p:cNvSpPr>
          <p:nvPr>
            <p:ph type="body" idx="1"/>
          </p:nvPr>
        </p:nvSpPr>
        <p:spPr bwMode="auto">
          <a:xfrm>
            <a:off x="914400" y="1981200"/>
            <a:ext cx="10227733" cy="456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1031" name="Text Box 51">
            <a:extLst>
              <a:ext uri="{FF2B5EF4-FFF2-40B4-BE49-F238E27FC236}">
                <a16:creationId xmlns:a16="http://schemas.microsoft.com/office/drawing/2014/main" id="{F9C5C498-3DAD-49A8-827B-086C207D72DE}"/>
              </a:ext>
            </a:extLst>
          </p:cNvPr>
          <p:cNvSpPr txBox="1">
            <a:spLocks noChangeArrowheads="1"/>
          </p:cNvSpPr>
          <p:nvPr/>
        </p:nvSpPr>
        <p:spPr bwMode="auto">
          <a:xfrm>
            <a:off x="4165602" y="6207127"/>
            <a:ext cx="376343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76" name="Rectangle 52">
            <a:extLst>
              <a:ext uri="{FF2B5EF4-FFF2-40B4-BE49-F238E27FC236}">
                <a16:creationId xmlns:a16="http://schemas.microsoft.com/office/drawing/2014/main" id="{AC21DE0F-CAA5-45AB-9B3C-6D2527784EFD}"/>
              </a:ext>
            </a:extLst>
          </p:cNvPr>
          <p:cNvSpPr>
            <a:spLocks noGrp="1" noChangeArrowheads="1"/>
          </p:cNvSpPr>
          <p:nvPr>
            <p:ph type="sldNum"/>
          </p:nvPr>
        </p:nvSpPr>
        <p:spPr bwMode="auto">
          <a:xfrm>
            <a:off x="8737600" y="6197602"/>
            <a:ext cx="240453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0" algn="l"/>
                <a:tab pos="447678" algn="l"/>
                <a:tab pos="896944" algn="l"/>
                <a:tab pos="1346209" algn="l"/>
                <a:tab pos="1795475" algn="l"/>
                <a:tab pos="2244739" algn="l"/>
                <a:tab pos="2694006" algn="l"/>
                <a:tab pos="3143270" algn="l"/>
                <a:tab pos="3592536" algn="l"/>
                <a:tab pos="4041802" algn="l"/>
                <a:tab pos="4491067" algn="l"/>
                <a:tab pos="4940333" algn="l"/>
                <a:tab pos="5389598" algn="l"/>
                <a:tab pos="5838863" algn="l"/>
                <a:tab pos="6288129" algn="l"/>
                <a:tab pos="6737394" algn="l"/>
                <a:tab pos="7186661" algn="l"/>
                <a:tab pos="7635925" algn="l"/>
                <a:tab pos="8085191" algn="l"/>
                <a:tab pos="8534456" algn="l"/>
                <a:tab pos="8983722" algn="l"/>
              </a:tabLst>
              <a:defRPr>
                <a:solidFill>
                  <a:srgbClr val="FFFFFF"/>
                </a:solidFill>
              </a:defRPr>
            </a:lvl1pPr>
          </a:lstStyle>
          <a:p>
            <a:pPr>
              <a:defRPr/>
            </a:pPr>
            <a:fld id="{FD05C4C9-07A4-4B08-9712-A3A8C6025211}" type="slidenum">
              <a:rPr lang="es-ES" altLang="es-AR"/>
              <a:pPr>
                <a:defRPr/>
              </a:pPr>
              <a:t>‹Nº›</a:t>
            </a:fld>
            <a:endParaRPr lang="es-ES" altLang="es-AR"/>
          </a:p>
        </p:txBody>
      </p:sp>
    </p:spTree>
    <p:extLst>
      <p:ext uri="{BB962C8B-B14F-4D97-AF65-F5344CB8AC3E}">
        <p14:creationId xmlns:p14="http://schemas.microsoft.com/office/powerpoint/2010/main" val="313972112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050" name="Group 1">
            <a:extLst>
              <a:ext uri="{FF2B5EF4-FFF2-40B4-BE49-F238E27FC236}">
                <a16:creationId xmlns:a16="http://schemas.microsoft.com/office/drawing/2014/main" id="{BBDBF6C3-4935-45AC-B407-D773CB41C19F}"/>
              </a:ext>
            </a:extLst>
          </p:cNvPr>
          <p:cNvGrpSpPr>
            <a:grpSpLocks/>
          </p:cNvGrpSpPr>
          <p:nvPr/>
        </p:nvGrpSpPr>
        <p:grpSpPr bwMode="auto">
          <a:xfrm>
            <a:off x="0" y="1"/>
            <a:ext cx="12141200" cy="6819900"/>
            <a:chOff x="0" y="0"/>
            <a:chExt cx="5736" cy="4296"/>
          </a:xfrm>
        </p:grpSpPr>
        <p:grpSp>
          <p:nvGrpSpPr>
            <p:cNvPr id="2061" name="Group 2">
              <a:extLst>
                <a:ext uri="{FF2B5EF4-FFF2-40B4-BE49-F238E27FC236}">
                  <a16:creationId xmlns:a16="http://schemas.microsoft.com/office/drawing/2014/main" id="{CCBFCF42-DEC0-450B-B09B-0EA5056BE002}"/>
                </a:ext>
              </a:extLst>
            </p:cNvPr>
            <p:cNvGrpSpPr>
              <a:grpSpLocks/>
            </p:cNvGrpSpPr>
            <p:nvPr/>
          </p:nvGrpSpPr>
          <p:grpSpPr bwMode="auto">
            <a:xfrm>
              <a:off x="0" y="0"/>
              <a:ext cx="5736" cy="4296"/>
              <a:chOff x="0" y="0"/>
              <a:chExt cx="5736" cy="4296"/>
            </a:xfrm>
          </p:grpSpPr>
          <p:sp>
            <p:nvSpPr>
              <p:cNvPr id="2069" name="Line 3">
                <a:extLst>
                  <a:ext uri="{FF2B5EF4-FFF2-40B4-BE49-F238E27FC236}">
                    <a16:creationId xmlns:a16="http://schemas.microsoft.com/office/drawing/2014/main" id="{F8DB0BBA-0DF1-4D92-A88F-75FD12CC5FA4}"/>
                  </a:ext>
                </a:extLst>
              </p:cNvPr>
              <p:cNvSpPr>
                <a:spLocks noChangeShapeType="1"/>
              </p:cNvSpPr>
              <p:nvPr/>
            </p:nvSpPr>
            <p:spPr bwMode="auto">
              <a:xfrm>
                <a:off x="28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0" name="Line 4">
                <a:extLst>
                  <a:ext uri="{FF2B5EF4-FFF2-40B4-BE49-F238E27FC236}">
                    <a16:creationId xmlns:a16="http://schemas.microsoft.com/office/drawing/2014/main" id="{4014EAA3-1B65-4ADC-A69A-70FA3F03A502}"/>
                  </a:ext>
                </a:extLst>
              </p:cNvPr>
              <p:cNvSpPr>
                <a:spLocks noChangeShapeType="1"/>
              </p:cNvSpPr>
              <p:nvPr/>
            </p:nvSpPr>
            <p:spPr bwMode="auto">
              <a:xfrm>
                <a:off x="57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1" name="Line 5">
                <a:extLst>
                  <a:ext uri="{FF2B5EF4-FFF2-40B4-BE49-F238E27FC236}">
                    <a16:creationId xmlns:a16="http://schemas.microsoft.com/office/drawing/2014/main" id="{0599055F-8C22-432C-9BD4-AC2741386E6B}"/>
                  </a:ext>
                </a:extLst>
              </p:cNvPr>
              <p:cNvSpPr>
                <a:spLocks noChangeShapeType="1"/>
              </p:cNvSpPr>
              <p:nvPr/>
            </p:nvSpPr>
            <p:spPr bwMode="auto">
              <a:xfrm>
                <a:off x="86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2" name="Line 6">
                <a:extLst>
                  <a:ext uri="{FF2B5EF4-FFF2-40B4-BE49-F238E27FC236}">
                    <a16:creationId xmlns:a16="http://schemas.microsoft.com/office/drawing/2014/main" id="{2165E1B1-14D7-48CA-B973-69B7138E44AE}"/>
                  </a:ext>
                </a:extLst>
              </p:cNvPr>
              <p:cNvSpPr>
                <a:spLocks noChangeShapeType="1"/>
              </p:cNvSpPr>
              <p:nvPr/>
            </p:nvSpPr>
            <p:spPr bwMode="auto">
              <a:xfrm>
                <a:off x="115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3" name="Line 7">
                <a:extLst>
                  <a:ext uri="{FF2B5EF4-FFF2-40B4-BE49-F238E27FC236}">
                    <a16:creationId xmlns:a16="http://schemas.microsoft.com/office/drawing/2014/main" id="{025C0AA9-55C2-4847-9E59-B7E841AFF150}"/>
                  </a:ext>
                </a:extLst>
              </p:cNvPr>
              <p:cNvSpPr>
                <a:spLocks noChangeShapeType="1"/>
              </p:cNvSpPr>
              <p:nvPr/>
            </p:nvSpPr>
            <p:spPr bwMode="auto">
              <a:xfrm>
                <a:off x="144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4" name="Line 8">
                <a:extLst>
                  <a:ext uri="{FF2B5EF4-FFF2-40B4-BE49-F238E27FC236}">
                    <a16:creationId xmlns:a16="http://schemas.microsoft.com/office/drawing/2014/main" id="{CCA87B60-9596-493D-9753-36FF6EF85339}"/>
                  </a:ext>
                </a:extLst>
              </p:cNvPr>
              <p:cNvSpPr>
                <a:spLocks noChangeShapeType="1"/>
              </p:cNvSpPr>
              <p:nvPr/>
            </p:nvSpPr>
            <p:spPr bwMode="auto">
              <a:xfrm>
                <a:off x="172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5" name="Line 9">
                <a:extLst>
                  <a:ext uri="{FF2B5EF4-FFF2-40B4-BE49-F238E27FC236}">
                    <a16:creationId xmlns:a16="http://schemas.microsoft.com/office/drawing/2014/main" id="{588FB20F-DAD4-4D2C-B7F1-17432B2C6F9A}"/>
                  </a:ext>
                </a:extLst>
              </p:cNvPr>
              <p:cNvSpPr>
                <a:spLocks noChangeShapeType="1"/>
              </p:cNvSpPr>
              <p:nvPr/>
            </p:nvSpPr>
            <p:spPr bwMode="auto">
              <a:xfrm>
                <a:off x="201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6" name="Line 10">
                <a:extLst>
                  <a:ext uri="{FF2B5EF4-FFF2-40B4-BE49-F238E27FC236}">
                    <a16:creationId xmlns:a16="http://schemas.microsoft.com/office/drawing/2014/main" id="{F245DE5A-56CF-4BEC-9C28-7297CF670E08}"/>
                  </a:ext>
                </a:extLst>
              </p:cNvPr>
              <p:cNvSpPr>
                <a:spLocks noChangeShapeType="1"/>
              </p:cNvSpPr>
              <p:nvPr/>
            </p:nvSpPr>
            <p:spPr bwMode="auto">
              <a:xfrm>
                <a:off x="230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7" name="Line 11">
                <a:extLst>
                  <a:ext uri="{FF2B5EF4-FFF2-40B4-BE49-F238E27FC236}">
                    <a16:creationId xmlns:a16="http://schemas.microsoft.com/office/drawing/2014/main" id="{A653313E-5E0C-4820-AAE0-809971E20E2D}"/>
                  </a:ext>
                </a:extLst>
              </p:cNvPr>
              <p:cNvSpPr>
                <a:spLocks noChangeShapeType="1"/>
              </p:cNvSpPr>
              <p:nvPr/>
            </p:nvSpPr>
            <p:spPr bwMode="auto">
              <a:xfrm>
                <a:off x="259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8" name="Line 12">
                <a:extLst>
                  <a:ext uri="{FF2B5EF4-FFF2-40B4-BE49-F238E27FC236}">
                    <a16:creationId xmlns:a16="http://schemas.microsoft.com/office/drawing/2014/main" id="{79F26F57-24CB-42E3-AC6B-743FA39707FA}"/>
                  </a:ext>
                </a:extLst>
              </p:cNvPr>
              <p:cNvSpPr>
                <a:spLocks noChangeShapeType="1"/>
              </p:cNvSpPr>
              <p:nvPr/>
            </p:nvSpPr>
            <p:spPr bwMode="auto">
              <a:xfrm>
                <a:off x="288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9" name="Line 13">
                <a:extLst>
                  <a:ext uri="{FF2B5EF4-FFF2-40B4-BE49-F238E27FC236}">
                    <a16:creationId xmlns:a16="http://schemas.microsoft.com/office/drawing/2014/main" id="{C93FDEE3-D614-41A4-8AB5-64D4BB4F8439}"/>
                  </a:ext>
                </a:extLst>
              </p:cNvPr>
              <p:cNvSpPr>
                <a:spLocks noChangeShapeType="1"/>
              </p:cNvSpPr>
              <p:nvPr/>
            </p:nvSpPr>
            <p:spPr bwMode="auto">
              <a:xfrm>
                <a:off x="316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0" name="Line 14">
                <a:extLst>
                  <a:ext uri="{FF2B5EF4-FFF2-40B4-BE49-F238E27FC236}">
                    <a16:creationId xmlns:a16="http://schemas.microsoft.com/office/drawing/2014/main" id="{2A80C28F-6A59-4422-BB0C-048391C0C895}"/>
                  </a:ext>
                </a:extLst>
              </p:cNvPr>
              <p:cNvSpPr>
                <a:spLocks noChangeShapeType="1"/>
              </p:cNvSpPr>
              <p:nvPr/>
            </p:nvSpPr>
            <p:spPr bwMode="auto">
              <a:xfrm>
                <a:off x="345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1" name="Line 15">
                <a:extLst>
                  <a:ext uri="{FF2B5EF4-FFF2-40B4-BE49-F238E27FC236}">
                    <a16:creationId xmlns:a16="http://schemas.microsoft.com/office/drawing/2014/main" id="{CB8FFAC7-1AE8-451B-822D-2C6426C1F97A}"/>
                  </a:ext>
                </a:extLst>
              </p:cNvPr>
              <p:cNvSpPr>
                <a:spLocks noChangeShapeType="1"/>
              </p:cNvSpPr>
              <p:nvPr/>
            </p:nvSpPr>
            <p:spPr bwMode="auto">
              <a:xfrm>
                <a:off x="374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2" name="Line 16">
                <a:extLst>
                  <a:ext uri="{FF2B5EF4-FFF2-40B4-BE49-F238E27FC236}">
                    <a16:creationId xmlns:a16="http://schemas.microsoft.com/office/drawing/2014/main" id="{8E9FE9DB-8346-4560-A4AE-64E341CA3349}"/>
                  </a:ext>
                </a:extLst>
              </p:cNvPr>
              <p:cNvSpPr>
                <a:spLocks noChangeShapeType="1"/>
              </p:cNvSpPr>
              <p:nvPr/>
            </p:nvSpPr>
            <p:spPr bwMode="auto">
              <a:xfrm>
                <a:off x="403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3" name="Line 17">
                <a:extLst>
                  <a:ext uri="{FF2B5EF4-FFF2-40B4-BE49-F238E27FC236}">
                    <a16:creationId xmlns:a16="http://schemas.microsoft.com/office/drawing/2014/main" id="{9801216C-F24D-4A8E-A32F-F7D76D6A0E59}"/>
                  </a:ext>
                </a:extLst>
              </p:cNvPr>
              <p:cNvSpPr>
                <a:spLocks noChangeShapeType="1"/>
              </p:cNvSpPr>
              <p:nvPr/>
            </p:nvSpPr>
            <p:spPr bwMode="auto">
              <a:xfrm>
                <a:off x="432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4" name="Line 18">
                <a:extLst>
                  <a:ext uri="{FF2B5EF4-FFF2-40B4-BE49-F238E27FC236}">
                    <a16:creationId xmlns:a16="http://schemas.microsoft.com/office/drawing/2014/main" id="{DE2930DB-EDFB-4BE5-BDA7-E71E7AAD7D66}"/>
                  </a:ext>
                </a:extLst>
              </p:cNvPr>
              <p:cNvSpPr>
                <a:spLocks noChangeShapeType="1"/>
              </p:cNvSpPr>
              <p:nvPr/>
            </p:nvSpPr>
            <p:spPr bwMode="auto">
              <a:xfrm>
                <a:off x="460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5" name="Line 19">
                <a:extLst>
                  <a:ext uri="{FF2B5EF4-FFF2-40B4-BE49-F238E27FC236}">
                    <a16:creationId xmlns:a16="http://schemas.microsoft.com/office/drawing/2014/main" id="{7B5F2D9A-EB89-4B1B-BE45-9402A7FB64A9}"/>
                  </a:ext>
                </a:extLst>
              </p:cNvPr>
              <p:cNvSpPr>
                <a:spLocks noChangeShapeType="1"/>
              </p:cNvSpPr>
              <p:nvPr/>
            </p:nvSpPr>
            <p:spPr bwMode="auto">
              <a:xfrm>
                <a:off x="489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6" name="Line 20">
                <a:extLst>
                  <a:ext uri="{FF2B5EF4-FFF2-40B4-BE49-F238E27FC236}">
                    <a16:creationId xmlns:a16="http://schemas.microsoft.com/office/drawing/2014/main" id="{EF4C531B-4056-400D-866B-AF8240C89125}"/>
                  </a:ext>
                </a:extLst>
              </p:cNvPr>
              <p:cNvSpPr>
                <a:spLocks noChangeShapeType="1"/>
              </p:cNvSpPr>
              <p:nvPr/>
            </p:nvSpPr>
            <p:spPr bwMode="auto">
              <a:xfrm>
                <a:off x="518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7" name="Line 21">
                <a:extLst>
                  <a:ext uri="{FF2B5EF4-FFF2-40B4-BE49-F238E27FC236}">
                    <a16:creationId xmlns:a16="http://schemas.microsoft.com/office/drawing/2014/main" id="{6E1900CD-77A8-47CC-A984-084A471D8D52}"/>
                  </a:ext>
                </a:extLst>
              </p:cNvPr>
              <p:cNvSpPr>
                <a:spLocks noChangeShapeType="1"/>
              </p:cNvSpPr>
              <p:nvPr/>
            </p:nvSpPr>
            <p:spPr bwMode="auto">
              <a:xfrm>
                <a:off x="547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2088" name="Group 22">
                <a:extLst>
                  <a:ext uri="{FF2B5EF4-FFF2-40B4-BE49-F238E27FC236}">
                    <a16:creationId xmlns:a16="http://schemas.microsoft.com/office/drawing/2014/main" id="{6E34B618-CCD5-4B43-9C6B-34C3CC8AD787}"/>
                  </a:ext>
                </a:extLst>
              </p:cNvPr>
              <p:cNvGrpSpPr>
                <a:grpSpLocks/>
              </p:cNvGrpSpPr>
              <p:nvPr/>
            </p:nvGrpSpPr>
            <p:grpSpPr bwMode="auto">
              <a:xfrm>
                <a:off x="0" y="336"/>
                <a:ext cx="5736" cy="3721"/>
                <a:chOff x="0" y="336"/>
                <a:chExt cx="5736" cy="3721"/>
              </a:xfrm>
            </p:grpSpPr>
            <p:sp>
              <p:nvSpPr>
                <p:cNvPr id="2089" name="Line 23">
                  <a:extLst>
                    <a:ext uri="{FF2B5EF4-FFF2-40B4-BE49-F238E27FC236}">
                      <a16:creationId xmlns:a16="http://schemas.microsoft.com/office/drawing/2014/main" id="{3D206D67-FCB4-451D-903C-A33EE6E74DF2}"/>
                    </a:ext>
                  </a:extLst>
                </p:cNvPr>
                <p:cNvSpPr>
                  <a:spLocks noChangeShapeType="1"/>
                </p:cNvSpPr>
                <p:nvPr/>
              </p:nvSpPr>
              <p:spPr bwMode="auto">
                <a:xfrm>
                  <a:off x="0" y="33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0" name="Line 24">
                  <a:extLst>
                    <a:ext uri="{FF2B5EF4-FFF2-40B4-BE49-F238E27FC236}">
                      <a16:creationId xmlns:a16="http://schemas.microsoft.com/office/drawing/2014/main" id="{B1A00456-49EB-4583-8FDD-99FBAFCB0F37}"/>
                    </a:ext>
                  </a:extLst>
                </p:cNvPr>
                <p:cNvSpPr>
                  <a:spLocks noChangeShapeType="1"/>
                </p:cNvSpPr>
                <p:nvPr/>
              </p:nvSpPr>
              <p:spPr bwMode="auto">
                <a:xfrm>
                  <a:off x="0" y="62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1" name="Line 25">
                  <a:extLst>
                    <a:ext uri="{FF2B5EF4-FFF2-40B4-BE49-F238E27FC236}">
                      <a16:creationId xmlns:a16="http://schemas.microsoft.com/office/drawing/2014/main" id="{A28BD36D-7438-49BF-9FB3-35396D6DC3F3}"/>
                    </a:ext>
                  </a:extLst>
                </p:cNvPr>
                <p:cNvSpPr>
                  <a:spLocks noChangeShapeType="1"/>
                </p:cNvSpPr>
                <p:nvPr/>
              </p:nvSpPr>
              <p:spPr bwMode="auto">
                <a:xfrm>
                  <a:off x="0" y="91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2" name="Line 26">
                  <a:extLst>
                    <a:ext uri="{FF2B5EF4-FFF2-40B4-BE49-F238E27FC236}">
                      <a16:creationId xmlns:a16="http://schemas.microsoft.com/office/drawing/2014/main" id="{7F42429F-6D57-4534-AA76-CEF78F911FF6}"/>
                    </a:ext>
                  </a:extLst>
                </p:cNvPr>
                <p:cNvSpPr>
                  <a:spLocks noChangeShapeType="1"/>
                </p:cNvSpPr>
                <p:nvPr/>
              </p:nvSpPr>
              <p:spPr bwMode="auto">
                <a:xfrm>
                  <a:off x="0" y="120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3" name="Line 27">
                  <a:extLst>
                    <a:ext uri="{FF2B5EF4-FFF2-40B4-BE49-F238E27FC236}">
                      <a16:creationId xmlns:a16="http://schemas.microsoft.com/office/drawing/2014/main" id="{FE514CB5-8009-46BD-A150-72058AA13CE3}"/>
                    </a:ext>
                  </a:extLst>
                </p:cNvPr>
                <p:cNvSpPr>
                  <a:spLocks noChangeShapeType="1"/>
                </p:cNvSpPr>
                <p:nvPr/>
              </p:nvSpPr>
              <p:spPr bwMode="auto">
                <a:xfrm>
                  <a:off x="0" y="148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4" name="Line 28">
                  <a:extLst>
                    <a:ext uri="{FF2B5EF4-FFF2-40B4-BE49-F238E27FC236}">
                      <a16:creationId xmlns:a16="http://schemas.microsoft.com/office/drawing/2014/main" id="{8D81B4AD-586C-4A07-B458-3658F4167D2B}"/>
                    </a:ext>
                  </a:extLst>
                </p:cNvPr>
                <p:cNvSpPr>
                  <a:spLocks noChangeShapeType="1"/>
                </p:cNvSpPr>
                <p:nvPr/>
              </p:nvSpPr>
              <p:spPr bwMode="auto">
                <a:xfrm>
                  <a:off x="0" y="177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5" name="Line 29">
                  <a:extLst>
                    <a:ext uri="{FF2B5EF4-FFF2-40B4-BE49-F238E27FC236}">
                      <a16:creationId xmlns:a16="http://schemas.microsoft.com/office/drawing/2014/main" id="{CCD4D5B3-FBD6-458E-981E-9B75ABEADADB}"/>
                    </a:ext>
                  </a:extLst>
                </p:cNvPr>
                <p:cNvSpPr>
                  <a:spLocks noChangeShapeType="1"/>
                </p:cNvSpPr>
                <p:nvPr/>
              </p:nvSpPr>
              <p:spPr bwMode="auto">
                <a:xfrm>
                  <a:off x="0" y="205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6" name="Line 30">
                  <a:extLst>
                    <a:ext uri="{FF2B5EF4-FFF2-40B4-BE49-F238E27FC236}">
                      <a16:creationId xmlns:a16="http://schemas.microsoft.com/office/drawing/2014/main" id="{A6CCEE6F-E39D-4C3E-930C-CC7702B2832E}"/>
                    </a:ext>
                  </a:extLst>
                </p:cNvPr>
                <p:cNvSpPr>
                  <a:spLocks noChangeShapeType="1"/>
                </p:cNvSpPr>
                <p:nvPr/>
              </p:nvSpPr>
              <p:spPr bwMode="auto">
                <a:xfrm>
                  <a:off x="0" y="233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7" name="Line 31">
                  <a:extLst>
                    <a:ext uri="{FF2B5EF4-FFF2-40B4-BE49-F238E27FC236}">
                      <a16:creationId xmlns:a16="http://schemas.microsoft.com/office/drawing/2014/main" id="{61077D2A-6ADF-41D9-946D-2A01E174E527}"/>
                    </a:ext>
                  </a:extLst>
                </p:cNvPr>
                <p:cNvSpPr>
                  <a:spLocks noChangeShapeType="1"/>
                </p:cNvSpPr>
                <p:nvPr/>
              </p:nvSpPr>
              <p:spPr bwMode="auto">
                <a:xfrm>
                  <a:off x="0" y="261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8" name="Line 32">
                  <a:extLst>
                    <a:ext uri="{FF2B5EF4-FFF2-40B4-BE49-F238E27FC236}">
                      <a16:creationId xmlns:a16="http://schemas.microsoft.com/office/drawing/2014/main" id="{FAD17856-7E0D-4BAB-8507-0905B7E6A689}"/>
                    </a:ext>
                  </a:extLst>
                </p:cNvPr>
                <p:cNvSpPr>
                  <a:spLocks noChangeShapeType="1"/>
                </p:cNvSpPr>
                <p:nvPr/>
              </p:nvSpPr>
              <p:spPr bwMode="auto">
                <a:xfrm>
                  <a:off x="0" y="290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9" name="Line 33">
                  <a:extLst>
                    <a:ext uri="{FF2B5EF4-FFF2-40B4-BE49-F238E27FC236}">
                      <a16:creationId xmlns:a16="http://schemas.microsoft.com/office/drawing/2014/main" id="{73C6F5A2-1016-4997-A197-7AF41E8B108A}"/>
                    </a:ext>
                  </a:extLst>
                </p:cNvPr>
                <p:cNvSpPr>
                  <a:spLocks noChangeShapeType="1"/>
                </p:cNvSpPr>
                <p:nvPr/>
              </p:nvSpPr>
              <p:spPr bwMode="auto">
                <a:xfrm>
                  <a:off x="0" y="319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0" name="Line 34">
                  <a:extLst>
                    <a:ext uri="{FF2B5EF4-FFF2-40B4-BE49-F238E27FC236}">
                      <a16:creationId xmlns:a16="http://schemas.microsoft.com/office/drawing/2014/main" id="{61D405AF-318C-4EFE-80E8-57DB6F8AFE8B}"/>
                    </a:ext>
                  </a:extLst>
                </p:cNvPr>
                <p:cNvSpPr>
                  <a:spLocks noChangeShapeType="1"/>
                </p:cNvSpPr>
                <p:nvPr/>
              </p:nvSpPr>
              <p:spPr bwMode="auto">
                <a:xfrm>
                  <a:off x="0" y="348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5">
                  <a:extLst>
                    <a:ext uri="{FF2B5EF4-FFF2-40B4-BE49-F238E27FC236}">
                      <a16:creationId xmlns:a16="http://schemas.microsoft.com/office/drawing/2014/main" id="{1C5EEEE6-7678-4A28-8869-BEAC25D7B2E0}"/>
                    </a:ext>
                  </a:extLst>
                </p:cNvPr>
                <p:cNvSpPr>
                  <a:spLocks noChangeShapeType="1"/>
                </p:cNvSpPr>
                <p:nvPr/>
              </p:nvSpPr>
              <p:spPr bwMode="auto">
                <a:xfrm>
                  <a:off x="0" y="377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2" name="Line 36">
                  <a:extLst>
                    <a:ext uri="{FF2B5EF4-FFF2-40B4-BE49-F238E27FC236}">
                      <a16:creationId xmlns:a16="http://schemas.microsoft.com/office/drawing/2014/main" id="{4435DE02-8FF1-49BE-AE81-028BEC10E370}"/>
                    </a:ext>
                  </a:extLst>
                </p:cNvPr>
                <p:cNvSpPr>
                  <a:spLocks noChangeShapeType="1"/>
                </p:cNvSpPr>
                <p:nvPr/>
              </p:nvSpPr>
              <p:spPr bwMode="auto">
                <a:xfrm>
                  <a:off x="0" y="405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2062" name="Group 37">
              <a:extLst>
                <a:ext uri="{FF2B5EF4-FFF2-40B4-BE49-F238E27FC236}">
                  <a16:creationId xmlns:a16="http://schemas.microsoft.com/office/drawing/2014/main" id="{E654DAC7-504D-4DA9-AD2A-C5CA65850985}"/>
                </a:ext>
              </a:extLst>
            </p:cNvPr>
            <p:cNvGrpSpPr>
              <a:grpSpLocks/>
            </p:cNvGrpSpPr>
            <p:nvPr/>
          </p:nvGrpSpPr>
          <p:grpSpPr bwMode="auto">
            <a:xfrm>
              <a:off x="386" y="3937"/>
              <a:ext cx="4968" cy="358"/>
              <a:chOff x="386" y="3937"/>
              <a:chExt cx="4968" cy="358"/>
            </a:xfrm>
          </p:grpSpPr>
          <p:sp>
            <p:nvSpPr>
              <p:cNvPr id="2063" name="Freeform 38">
                <a:extLst>
                  <a:ext uri="{FF2B5EF4-FFF2-40B4-BE49-F238E27FC236}">
                    <a16:creationId xmlns:a16="http://schemas.microsoft.com/office/drawing/2014/main" id="{0C821DF4-3008-4436-A109-54774AE92C71}"/>
                  </a:ext>
                </a:extLst>
              </p:cNvPr>
              <p:cNvSpPr>
                <a:spLocks noChangeArrowheads="1"/>
              </p:cNvSpPr>
              <p:nvPr/>
            </p:nvSpPr>
            <p:spPr bwMode="auto">
              <a:xfrm rot="16200000" flipV="1">
                <a:off x="4568" y="3498"/>
                <a:ext cx="345" cy="1226"/>
              </a:xfrm>
              <a:custGeom>
                <a:avLst/>
                <a:gdLst>
                  <a:gd name="T0" fmla="*/ 0 w 290"/>
                  <a:gd name="T1" fmla="*/ 2 h 1250"/>
                  <a:gd name="T2" fmla="*/ 340 w 290"/>
                  <a:gd name="T3" fmla="*/ 2 h 1250"/>
                  <a:gd name="T4" fmla="*/ 408 w 290"/>
                  <a:gd name="T5" fmla="*/ 48 h 1250"/>
                  <a:gd name="T6" fmla="*/ 408 w 290"/>
                  <a:gd name="T7" fmla="*/ 1156 h 1250"/>
                  <a:gd name="T8" fmla="*/ 340 w 290"/>
                  <a:gd name="T9" fmla="*/ 1202 h 1250"/>
                  <a:gd name="T10" fmla="*/ 0 w 290"/>
                  <a:gd name="T11" fmla="*/ 1202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4" name="Rectangle 39">
                <a:extLst>
                  <a:ext uri="{FF2B5EF4-FFF2-40B4-BE49-F238E27FC236}">
                    <a16:creationId xmlns:a16="http://schemas.microsoft.com/office/drawing/2014/main" id="{805A9523-07CD-4003-A563-94BD00FADEA9}"/>
                  </a:ext>
                </a:extLst>
              </p:cNvPr>
              <p:cNvSpPr>
                <a:spLocks noChangeArrowheads="1"/>
              </p:cNvSpPr>
              <p:nvPr/>
            </p:nvSpPr>
            <p:spPr bwMode="auto">
              <a:xfrm rot="16200000" flipV="1">
                <a:off x="4731"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5" name="Freeform 40">
                <a:extLst>
                  <a:ext uri="{FF2B5EF4-FFF2-40B4-BE49-F238E27FC236}">
                    <a16:creationId xmlns:a16="http://schemas.microsoft.com/office/drawing/2014/main" id="{51EF31E0-22AC-4914-8456-C7B9C102330E}"/>
                  </a:ext>
                </a:extLst>
              </p:cNvPr>
              <p:cNvSpPr>
                <a:spLocks noChangeArrowheads="1"/>
              </p:cNvSpPr>
              <p:nvPr/>
            </p:nvSpPr>
            <p:spPr bwMode="auto">
              <a:xfrm rot="16200000" flipV="1">
                <a:off x="831" y="3498"/>
                <a:ext cx="345" cy="1226"/>
              </a:xfrm>
              <a:custGeom>
                <a:avLst/>
                <a:gdLst>
                  <a:gd name="T0" fmla="*/ 0 w 290"/>
                  <a:gd name="T1" fmla="*/ 2 h 1250"/>
                  <a:gd name="T2" fmla="*/ 340 w 290"/>
                  <a:gd name="T3" fmla="*/ 2 h 1250"/>
                  <a:gd name="T4" fmla="*/ 408 w 290"/>
                  <a:gd name="T5" fmla="*/ 48 h 1250"/>
                  <a:gd name="T6" fmla="*/ 408 w 290"/>
                  <a:gd name="T7" fmla="*/ 1156 h 1250"/>
                  <a:gd name="T8" fmla="*/ 340 w 290"/>
                  <a:gd name="T9" fmla="*/ 1202 h 1250"/>
                  <a:gd name="T10" fmla="*/ 0 w 290"/>
                  <a:gd name="T11" fmla="*/ 1202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6" name="Rectangle 41">
                <a:extLst>
                  <a:ext uri="{FF2B5EF4-FFF2-40B4-BE49-F238E27FC236}">
                    <a16:creationId xmlns:a16="http://schemas.microsoft.com/office/drawing/2014/main" id="{00726927-46D1-432D-961D-A03ECC11FD34}"/>
                  </a:ext>
                </a:extLst>
              </p:cNvPr>
              <p:cNvSpPr>
                <a:spLocks noChangeArrowheads="1"/>
              </p:cNvSpPr>
              <p:nvPr/>
            </p:nvSpPr>
            <p:spPr bwMode="auto">
              <a:xfrm rot="16200000" flipV="1">
                <a:off x="994"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7" name="Freeform 42">
                <a:extLst>
                  <a:ext uri="{FF2B5EF4-FFF2-40B4-BE49-F238E27FC236}">
                    <a16:creationId xmlns:a16="http://schemas.microsoft.com/office/drawing/2014/main" id="{A9BF4565-E6CA-40E5-8415-E163EAE5C7A4}"/>
                  </a:ext>
                </a:extLst>
              </p:cNvPr>
              <p:cNvSpPr>
                <a:spLocks noChangeArrowheads="1"/>
              </p:cNvSpPr>
              <p:nvPr/>
            </p:nvSpPr>
            <p:spPr bwMode="auto">
              <a:xfrm rot="16200000" flipV="1">
                <a:off x="2704" y="3214"/>
                <a:ext cx="345" cy="1793"/>
              </a:xfrm>
              <a:custGeom>
                <a:avLst/>
                <a:gdLst>
                  <a:gd name="T0" fmla="*/ 0 w 290"/>
                  <a:gd name="T1" fmla="*/ 4 h 1250"/>
                  <a:gd name="T2" fmla="*/ 340 w 290"/>
                  <a:gd name="T3" fmla="*/ 4 h 1250"/>
                  <a:gd name="T4" fmla="*/ 408 w 290"/>
                  <a:gd name="T5" fmla="*/ 103 h 1250"/>
                  <a:gd name="T6" fmla="*/ 408 w 290"/>
                  <a:gd name="T7" fmla="*/ 2473 h 1250"/>
                  <a:gd name="T8" fmla="*/ 340 w 290"/>
                  <a:gd name="T9" fmla="*/ 2572 h 1250"/>
                  <a:gd name="T10" fmla="*/ 0 w 290"/>
                  <a:gd name="T11" fmla="*/ 2572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8" name="Rectangle 43">
                <a:extLst>
                  <a:ext uri="{FF2B5EF4-FFF2-40B4-BE49-F238E27FC236}">
                    <a16:creationId xmlns:a16="http://schemas.microsoft.com/office/drawing/2014/main" id="{9A33428A-F851-4A73-B5FC-46AD38071499}"/>
                  </a:ext>
                </a:extLst>
              </p:cNvPr>
              <p:cNvSpPr>
                <a:spLocks noChangeArrowheads="1"/>
              </p:cNvSpPr>
              <p:nvPr/>
            </p:nvSpPr>
            <p:spPr bwMode="auto">
              <a:xfrm rot="16200000" flipV="1">
                <a:off x="2861" y="3396"/>
                <a:ext cx="8" cy="179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2051" name="Group 44">
            <a:extLst>
              <a:ext uri="{FF2B5EF4-FFF2-40B4-BE49-F238E27FC236}">
                <a16:creationId xmlns:a16="http://schemas.microsoft.com/office/drawing/2014/main" id="{B8E09DBB-D642-45E4-BD99-74F1A0180C05}"/>
              </a:ext>
            </a:extLst>
          </p:cNvPr>
          <p:cNvGrpSpPr>
            <a:grpSpLocks/>
          </p:cNvGrpSpPr>
          <p:nvPr/>
        </p:nvGrpSpPr>
        <p:grpSpPr bwMode="auto">
          <a:xfrm>
            <a:off x="0" y="0"/>
            <a:ext cx="12141200" cy="198438"/>
            <a:chOff x="0" y="0"/>
            <a:chExt cx="5736" cy="125"/>
          </a:xfrm>
        </p:grpSpPr>
        <p:pic>
          <p:nvPicPr>
            <p:cNvPr id="2058" name="Picture 45">
              <a:extLst>
                <a:ext uri="{FF2B5EF4-FFF2-40B4-BE49-F238E27FC236}">
                  <a16:creationId xmlns:a16="http://schemas.microsoft.com/office/drawing/2014/main" id="{8D001A91-D5E4-4FB2-A65D-040D254CF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36" cy="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9" name="Rectangle 46">
              <a:extLst>
                <a:ext uri="{FF2B5EF4-FFF2-40B4-BE49-F238E27FC236}">
                  <a16:creationId xmlns:a16="http://schemas.microsoft.com/office/drawing/2014/main" id="{8BCB8025-51CB-4D45-989F-00624D696886}"/>
                </a:ext>
              </a:extLst>
            </p:cNvPr>
            <p:cNvSpPr>
              <a:spLocks noChangeArrowheads="1"/>
            </p:cNvSpPr>
            <p:nvPr/>
          </p:nvSpPr>
          <p:spPr bwMode="auto">
            <a:xfrm>
              <a:off x="0" y="92"/>
              <a:ext cx="5736" cy="6"/>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0" name="Rectangle 47">
              <a:extLst>
                <a:ext uri="{FF2B5EF4-FFF2-40B4-BE49-F238E27FC236}">
                  <a16:creationId xmlns:a16="http://schemas.microsoft.com/office/drawing/2014/main" id="{87B0ED2D-7541-4F1F-91E5-A4A762ABECF3}"/>
                </a:ext>
              </a:extLst>
            </p:cNvPr>
            <p:cNvSpPr>
              <a:spLocks noChangeArrowheads="1"/>
            </p:cNvSpPr>
            <p:nvPr/>
          </p:nvSpPr>
          <p:spPr bwMode="auto">
            <a:xfrm>
              <a:off x="0" y="119"/>
              <a:ext cx="5736" cy="6"/>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pic>
        <p:nvPicPr>
          <p:cNvPr id="2052" name="Picture 48">
            <a:extLst>
              <a:ext uri="{FF2B5EF4-FFF2-40B4-BE49-F238E27FC236}">
                <a16:creationId xmlns:a16="http://schemas.microsoft.com/office/drawing/2014/main" id="{E91EF24D-2A76-4683-8B53-6A613ECEFCE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969" t="10069" r="9969" b="10069"/>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9" t="10069" r="9969" b="1006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Rectangle 49">
            <a:extLst>
              <a:ext uri="{FF2B5EF4-FFF2-40B4-BE49-F238E27FC236}">
                <a16:creationId xmlns:a16="http://schemas.microsoft.com/office/drawing/2014/main" id="{2DCF9C40-56F3-4367-9792-A1CCF7D0E064}"/>
              </a:ext>
            </a:extLst>
          </p:cNvPr>
          <p:cNvSpPr>
            <a:spLocks noGrp="1" noChangeArrowheads="1"/>
          </p:cNvSpPr>
          <p:nvPr>
            <p:ph type="title"/>
          </p:nvPr>
        </p:nvSpPr>
        <p:spPr bwMode="auto">
          <a:xfrm>
            <a:off x="914402" y="461964"/>
            <a:ext cx="10308167"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2054" name="Rectangle 50">
            <a:extLst>
              <a:ext uri="{FF2B5EF4-FFF2-40B4-BE49-F238E27FC236}">
                <a16:creationId xmlns:a16="http://schemas.microsoft.com/office/drawing/2014/main" id="{68C486C2-087D-433B-9AC5-BC909F2BD0C1}"/>
              </a:ext>
            </a:extLst>
          </p:cNvPr>
          <p:cNvSpPr>
            <a:spLocks noGrp="1" noChangeArrowheads="1"/>
          </p:cNvSpPr>
          <p:nvPr>
            <p:ph type="body" idx="1"/>
          </p:nvPr>
        </p:nvSpPr>
        <p:spPr bwMode="auto">
          <a:xfrm>
            <a:off x="914402" y="1981200"/>
            <a:ext cx="10308167" cy="409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2055" name="Text Box 51">
            <a:extLst>
              <a:ext uri="{FF2B5EF4-FFF2-40B4-BE49-F238E27FC236}">
                <a16:creationId xmlns:a16="http://schemas.microsoft.com/office/drawing/2014/main" id="{920684E5-1BE5-46C0-A4A3-5D7E0A62CB49}"/>
              </a:ext>
            </a:extLst>
          </p:cNvPr>
          <p:cNvSpPr txBox="1">
            <a:spLocks noChangeArrowheads="1"/>
          </p:cNvSpPr>
          <p:nvPr/>
        </p:nvSpPr>
        <p:spPr bwMode="auto">
          <a:xfrm>
            <a:off x="914401" y="6283325"/>
            <a:ext cx="25230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56" name="Text Box 52">
            <a:extLst>
              <a:ext uri="{FF2B5EF4-FFF2-40B4-BE49-F238E27FC236}">
                <a16:creationId xmlns:a16="http://schemas.microsoft.com/office/drawing/2014/main" id="{CEADF784-9488-440B-807C-7A0B9FDE69B2}"/>
              </a:ext>
            </a:extLst>
          </p:cNvPr>
          <p:cNvSpPr txBox="1">
            <a:spLocks noChangeArrowheads="1"/>
          </p:cNvSpPr>
          <p:nvPr/>
        </p:nvSpPr>
        <p:spPr bwMode="auto">
          <a:xfrm>
            <a:off x="4165601" y="6283325"/>
            <a:ext cx="38438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101" name="Rectangle 53">
            <a:extLst>
              <a:ext uri="{FF2B5EF4-FFF2-40B4-BE49-F238E27FC236}">
                <a16:creationId xmlns:a16="http://schemas.microsoft.com/office/drawing/2014/main" id="{B36CE906-2C04-4B6B-8AFC-B945F18F6711}"/>
              </a:ext>
            </a:extLst>
          </p:cNvPr>
          <p:cNvSpPr>
            <a:spLocks noGrp="1" noChangeArrowheads="1"/>
          </p:cNvSpPr>
          <p:nvPr>
            <p:ph type="sldNum"/>
          </p:nvPr>
        </p:nvSpPr>
        <p:spPr bwMode="auto">
          <a:xfrm>
            <a:off x="8737601" y="6283326"/>
            <a:ext cx="248496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449266" algn="l"/>
                <a:tab pos="898531" algn="l"/>
                <a:tab pos="1347797" algn="l"/>
                <a:tab pos="1797062" algn="l"/>
              </a:tabLst>
              <a:defRPr sz="1400">
                <a:solidFill>
                  <a:srgbClr val="99CCCC"/>
                </a:solidFill>
                <a:latin typeface="+mn-lt"/>
                <a:cs typeface="Segoe UI" panose="020B0502040204020203" pitchFamily="34" charset="0"/>
              </a:defRPr>
            </a:lvl1pPr>
          </a:lstStyle>
          <a:p>
            <a:pPr>
              <a:defRPr/>
            </a:pPr>
            <a:fld id="{92557EEE-B86B-4613-8AA7-8530F320EDC7}" type="slidenum">
              <a:rPr lang="es-ES" altLang="es-AR"/>
              <a:pPr>
                <a:defRPr/>
              </a:pPr>
              <a:t>‹Nº›</a:t>
            </a:fld>
            <a:endParaRPr lang="es-ES" altLang="es-AR"/>
          </a:p>
        </p:txBody>
      </p:sp>
    </p:spTree>
    <p:extLst>
      <p:ext uri="{BB962C8B-B14F-4D97-AF65-F5344CB8AC3E}">
        <p14:creationId xmlns:p14="http://schemas.microsoft.com/office/powerpoint/2010/main" val="4175295090"/>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3074" name="Picture 1">
            <a:extLst>
              <a:ext uri="{FF2B5EF4-FFF2-40B4-BE49-F238E27FC236}">
                <a16:creationId xmlns:a16="http://schemas.microsoft.com/office/drawing/2014/main" id="{4C8B7600-E667-4C78-9703-4553815BD8A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78" t="10054" r="9978" b="10054"/>
          <a:stretch>
            <a:fillRect/>
          </a:stretch>
        </p:blipFill>
        <p:spPr bwMode="auto">
          <a:xfrm>
            <a:off x="80435" y="306390"/>
            <a:ext cx="1631951" cy="846137"/>
          </a:xfrm>
          <a:prstGeom prst="rect">
            <a:avLst/>
          </a:prstGeom>
          <a:noFill/>
          <a:ln>
            <a:noFill/>
          </a:ln>
          <a:effectLst/>
          <a:extLst>
            <a:ext uri="{909E8E84-426E-40DD-AFC4-6F175D3DCCD1}">
              <a14:hiddenFill xmlns:a14="http://schemas.microsoft.com/office/drawing/2010/main">
                <a:blipFill dpi="0" rotWithShape="0">
                  <a:blip/>
                  <a:srcRect l="9978" t="10054" r="9978" b="10054"/>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075" name="Group 2">
            <a:extLst>
              <a:ext uri="{FF2B5EF4-FFF2-40B4-BE49-F238E27FC236}">
                <a16:creationId xmlns:a16="http://schemas.microsoft.com/office/drawing/2014/main" id="{29DB2A29-3C68-41DF-9B9D-EB3FD39380B5}"/>
              </a:ext>
            </a:extLst>
          </p:cNvPr>
          <p:cNvGrpSpPr>
            <a:grpSpLocks/>
          </p:cNvGrpSpPr>
          <p:nvPr/>
        </p:nvGrpSpPr>
        <p:grpSpPr bwMode="auto">
          <a:xfrm>
            <a:off x="2" y="2"/>
            <a:ext cx="12094633" cy="6784975"/>
            <a:chOff x="0" y="0"/>
            <a:chExt cx="5714" cy="4274"/>
          </a:xfrm>
        </p:grpSpPr>
        <p:grpSp>
          <p:nvGrpSpPr>
            <p:cNvPr id="3084" name="Group 3">
              <a:extLst>
                <a:ext uri="{FF2B5EF4-FFF2-40B4-BE49-F238E27FC236}">
                  <a16:creationId xmlns:a16="http://schemas.microsoft.com/office/drawing/2014/main" id="{B3AB2B96-B09E-4105-AD73-E6F9D4E49AF6}"/>
                </a:ext>
              </a:extLst>
            </p:cNvPr>
            <p:cNvGrpSpPr>
              <a:grpSpLocks/>
            </p:cNvGrpSpPr>
            <p:nvPr/>
          </p:nvGrpSpPr>
          <p:grpSpPr bwMode="auto">
            <a:xfrm>
              <a:off x="0" y="0"/>
              <a:ext cx="5714" cy="4274"/>
              <a:chOff x="0" y="0"/>
              <a:chExt cx="5714" cy="4274"/>
            </a:xfrm>
          </p:grpSpPr>
          <p:sp>
            <p:nvSpPr>
              <p:cNvPr id="3092" name="Line 4">
                <a:extLst>
                  <a:ext uri="{FF2B5EF4-FFF2-40B4-BE49-F238E27FC236}">
                    <a16:creationId xmlns:a16="http://schemas.microsoft.com/office/drawing/2014/main" id="{B25DD6CE-5104-473F-BAD7-6228618E40DF}"/>
                  </a:ext>
                </a:extLst>
              </p:cNvPr>
              <p:cNvSpPr>
                <a:spLocks noChangeShapeType="1"/>
              </p:cNvSpPr>
              <p:nvPr/>
            </p:nvSpPr>
            <p:spPr bwMode="auto">
              <a:xfrm>
                <a:off x="28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3" name="Line 5">
                <a:extLst>
                  <a:ext uri="{FF2B5EF4-FFF2-40B4-BE49-F238E27FC236}">
                    <a16:creationId xmlns:a16="http://schemas.microsoft.com/office/drawing/2014/main" id="{B476F21E-86C0-413D-862D-45C9AE06BC4C}"/>
                  </a:ext>
                </a:extLst>
              </p:cNvPr>
              <p:cNvSpPr>
                <a:spLocks noChangeShapeType="1"/>
              </p:cNvSpPr>
              <p:nvPr/>
            </p:nvSpPr>
            <p:spPr bwMode="auto">
              <a:xfrm>
                <a:off x="57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4" name="Line 6">
                <a:extLst>
                  <a:ext uri="{FF2B5EF4-FFF2-40B4-BE49-F238E27FC236}">
                    <a16:creationId xmlns:a16="http://schemas.microsoft.com/office/drawing/2014/main" id="{8A74DCE0-D5B3-470A-97DC-5A1ADC02D6E5}"/>
                  </a:ext>
                </a:extLst>
              </p:cNvPr>
              <p:cNvSpPr>
                <a:spLocks noChangeShapeType="1"/>
              </p:cNvSpPr>
              <p:nvPr/>
            </p:nvSpPr>
            <p:spPr bwMode="auto">
              <a:xfrm>
                <a:off x="86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5" name="Line 7">
                <a:extLst>
                  <a:ext uri="{FF2B5EF4-FFF2-40B4-BE49-F238E27FC236}">
                    <a16:creationId xmlns:a16="http://schemas.microsoft.com/office/drawing/2014/main" id="{72410201-BF2E-4550-B4B4-A2E27EE46060}"/>
                  </a:ext>
                </a:extLst>
              </p:cNvPr>
              <p:cNvSpPr>
                <a:spLocks noChangeShapeType="1"/>
              </p:cNvSpPr>
              <p:nvPr/>
            </p:nvSpPr>
            <p:spPr bwMode="auto">
              <a:xfrm>
                <a:off x="115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6" name="Line 8">
                <a:extLst>
                  <a:ext uri="{FF2B5EF4-FFF2-40B4-BE49-F238E27FC236}">
                    <a16:creationId xmlns:a16="http://schemas.microsoft.com/office/drawing/2014/main" id="{77F144A0-B08C-4765-9EF5-CE650D4F4D78}"/>
                  </a:ext>
                </a:extLst>
              </p:cNvPr>
              <p:cNvSpPr>
                <a:spLocks noChangeShapeType="1"/>
              </p:cNvSpPr>
              <p:nvPr/>
            </p:nvSpPr>
            <p:spPr bwMode="auto">
              <a:xfrm>
                <a:off x="144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7" name="Line 9">
                <a:extLst>
                  <a:ext uri="{FF2B5EF4-FFF2-40B4-BE49-F238E27FC236}">
                    <a16:creationId xmlns:a16="http://schemas.microsoft.com/office/drawing/2014/main" id="{6D12A598-92B4-446E-97A8-9D6C3D11E671}"/>
                  </a:ext>
                </a:extLst>
              </p:cNvPr>
              <p:cNvSpPr>
                <a:spLocks noChangeShapeType="1"/>
              </p:cNvSpPr>
              <p:nvPr/>
            </p:nvSpPr>
            <p:spPr bwMode="auto">
              <a:xfrm>
                <a:off x="172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8" name="Line 10">
                <a:extLst>
                  <a:ext uri="{FF2B5EF4-FFF2-40B4-BE49-F238E27FC236}">
                    <a16:creationId xmlns:a16="http://schemas.microsoft.com/office/drawing/2014/main" id="{DB6F8845-3B89-42C6-BDD6-8FE000863E17}"/>
                  </a:ext>
                </a:extLst>
              </p:cNvPr>
              <p:cNvSpPr>
                <a:spLocks noChangeShapeType="1"/>
              </p:cNvSpPr>
              <p:nvPr/>
            </p:nvSpPr>
            <p:spPr bwMode="auto">
              <a:xfrm>
                <a:off x="201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099" name="Line 11">
                <a:extLst>
                  <a:ext uri="{FF2B5EF4-FFF2-40B4-BE49-F238E27FC236}">
                    <a16:creationId xmlns:a16="http://schemas.microsoft.com/office/drawing/2014/main" id="{92D29F36-41E9-429A-93BE-7D41B15FC5AC}"/>
                  </a:ext>
                </a:extLst>
              </p:cNvPr>
              <p:cNvSpPr>
                <a:spLocks noChangeShapeType="1"/>
              </p:cNvSpPr>
              <p:nvPr/>
            </p:nvSpPr>
            <p:spPr bwMode="auto">
              <a:xfrm>
                <a:off x="230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0" name="Line 12">
                <a:extLst>
                  <a:ext uri="{FF2B5EF4-FFF2-40B4-BE49-F238E27FC236}">
                    <a16:creationId xmlns:a16="http://schemas.microsoft.com/office/drawing/2014/main" id="{D0D29B97-689B-4BA1-B2AB-13D539F94CC9}"/>
                  </a:ext>
                </a:extLst>
              </p:cNvPr>
              <p:cNvSpPr>
                <a:spLocks noChangeShapeType="1"/>
              </p:cNvSpPr>
              <p:nvPr/>
            </p:nvSpPr>
            <p:spPr bwMode="auto">
              <a:xfrm>
                <a:off x="259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1" name="Line 13">
                <a:extLst>
                  <a:ext uri="{FF2B5EF4-FFF2-40B4-BE49-F238E27FC236}">
                    <a16:creationId xmlns:a16="http://schemas.microsoft.com/office/drawing/2014/main" id="{FA53C661-6387-4F7D-AC67-4FC4FB02D547}"/>
                  </a:ext>
                </a:extLst>
              </p:cNvPr>
              <p:cNvSpPr>
                <a:spLocks noChangeShapeType="1"/>
              </p:cNvSpPr>
              <p:nvPr/>
            </p:nvSpPr>
            <p:spPr bwMode="auto">
              <a:xfrm>
                <a:off x="288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2" name="Line 14">
                <a:extLst>
                  <a:ext uri="{FF2B5EF4-FFF2-40B4-BE49-F238E27FC236}">
                    <a16:creationId xmlns:a16="http://schemas.microsoft.com/office/drawing/2014/main" id="{C6279998-9AD8-4489-8519-9826C02FE9FC}"/>
                  </a:ext>
                </a:extLst>
              </p:cNvPr>
              <p:cNvSpPr>
                <a:spLocks noChangeShapeType="1"/>
              </p:cNvSpPr>
              <p:nvPr/>
            </p:nvSpPr>
            <p:spPr bwMode="auto">
              <a:xfrm>
                <a:off x="316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3" name="Line 15">
                <a:extLst>
                  <a:ext uri="{FF2B5EF4-FFF2-40B4-BE49-F238E27FC236}">
                    <a16:creationId xmlns:a16="http://schemas.microsoft.com/office/drawing/2014/main" id="{0E479F01-8710-4079-81CD-F9137B90DBD1}"/>
                  </a:ext>
                </a:extLst>
              </p:cNvPr>
              <p:cNvSpPr>
                <a:spLocks noChangeShapeType="1"/>
              </p:cNvSpPr>
              <p:nvPr/>
            </p:nvSpPr>
            <p:spPr bwMode="auto">
              <a:xfrm>
                <a:off x="345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4" name="Line 16">
                <a:extLst>
                  <a:ext uri="{FF2B5EF4-FFF2-40B4-BE49-F238E27FC236}">
                    <a16:creationId xmlns:a16="http://schemas.microsoft.com/office/drawing/2014/main" id="{44682538-7619-4727-BCAF-BD14E1925676}"/>
                  </a:ext>
                </a:extLst>
              </p:cNvPr>
              <p:cNvSpPr>
                <a:spLocks noChangeShapeType="1"/>
              </p:cNvSpPr>
              <p:nvPr/>
            </p:nvSpPr>
            <p:spPr bwMode="auto">
              <a:xfrm>
                <a:off x="374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5" name="Line 17">
                <a:extLst>
                  <a:ext uri="{FF2B5EF4-FFF2-40B4-BE49-F238E27FC236}">
                    <a16:creationId xmlns:a16="http://schemas.microsoft.com/office/drawing/2014/main" id="{A0246BA4-B2EC-42B1-AA7F-04AF0961AA70}"/>
                  </a:ext>
                </a:extLst>
              </p:cNvPr>
              <p:cNvSpPr>
                <a:spLocks noChangeShapeType="1"/>
              </p:cNvSpPr>
              <p:nvPr/>
            </p:nvSpPr>
            <p:spPr bwMode="auto">
              <a:xfrm>
                <a:off x="403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6" name="Line 18">
                <a:extLst>
                  <a:ext uri="{FF2B5EF4-FFF2-40B4-BE49-F238E27FC236}">
                    <a16:creationId xmlns:a16="http://schemas.microsoft.com/office/drawing/2014/main" id="{A7319C86-C13F-447A-A742-43D703F6ADC5}"/>
                  </a:ext>
                </a:extLst>
              </p:cNvPr>
              <p:cNvSpPr>
                <a:spLocks noChangeShapeType="1"/>
              </p:cNvSpPr>
              <p:nvPr/>
            </p:nvSpPr>
            <p:spPr bwMode="auto">
              <a:xfrm>
                <a:off x="4320"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7" name="Line 19">
                <a:extLst>
                  <a:ext uri="{FF2B5EF4-FFF2-40B4-BE49-F238E27FC236}">
                    <a16:creationId xmlns:a16="http://schemas.microsoft.com/office/drawing/2014/main" id="{4392F133-666B-4EAC-9254-5833F6674945}"/>
                  </a:ext>
                </a:extLst>
              </p:cNvPr>
              <p:cNvSpPr>
                <a:spLocks noChangeShapeType="1"/>
              </p:cNvSpPr>
              <p:nvPr/>
            </p:nvSpPr>
            <p:spPr bwMode="auto">
              <a:xfrm>
                <a:off x="4608"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8" name="Line 20">
                <a:extLst>
                  <a:ext uri="{FF2B5EF4-FFF2-40B4-BE49-F238E27FC236}">
                    <a16:creationId xmlns:a16="http://schemas.microsoft.com/office/drawing/2014/main" id="{98164953-7C55-4578-917F-CA7A3B62C825}"/>
                  </a:ext>
                </a:extLst>
              </p:cNvPr>
              <p:cNvSpPr>
                <a:spLocks noChangeShapeType="1"/>
              </p:cNvSpPr>
              <p:nvPr/>
            </p:nvSpPr>
            <p:spPr bwMode="auto">
              <a:xfrm>
                <a:off x="4896"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09" name="Line 21">
                <a:extLst>
                  <a:ext uri="{FF2B5EF4-FFF2-40B4-BE49-F238E27FC236}">
                    <a16:creationId xmlns:a16="http://schemas.microsoft.com/office/drawing/2014/main" id="{4F781CF1-0ED9-4E42-91D4-A744B094FCBD}"/>
                  </a:ext>
                </a:extLst>
              </p:cNvPr>
              <p:cNvSpPr>
                <a:spLocks noChangeShapeType="1"/>
              </p:cNvSpPr>
              <p:nvPr/>
            </p:nvSpPr>
            <p:spPr bwMode="auto">
              <a:xfrm>
                <a:off x="5184"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0" name="Line 22">
                <a:extLst>
                  <a:ext uri="{FF2B5EF4-FFF2-40B4-BE49-F238E27FC236}">
                    <a16:creationId xmlns:a16="http://schemas.microsoft.com/office/drawing/2014/main" id="{DF8C00EB-55D4-4FBD-B74B-C29F3CCEF58E}"/>
                  </a:ext>
                </a:extLst>
              </p:cNvPr>
              <p:cNvSpPr>
                <a:spLocks noChangeShapeType="1"/>
              </p:cNvSpPr>
              <p:nvPr/>
            </p:nvSpPr>
            <p:spPr bwMode="auto">
              <a:xfrm>
                <a:off x="5472" y="0"/>
                <a:ext cx="0" cy="4274"/>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3111" name="Group 23">
                <a:extLst>
                  <a:ext uri="{FF2B5EF4-FFF2-40B4-BE49-F238E27FC236}">
                    <a16:creationId xmlns:a16="http://schemas.microsoft.com/office/drawing/2014/main" id="{940EB332-2CE4-4A36-8ACA-F921D14C0652}"/>
                  </a:ext>
                </a:extLst>
              </p:cNvPr>
              <p:cNvGrpSpPr>
                <a:grpSpLocks/>
              </p:cNvGrpSpPr>
              <p:nvPr/>
            </p:nvGrpSpPr>
            <p:grpSpPr bwMode="auto">
              <a:xfrm>
                <a:off x="0" y="336"/>
                <a:ext cx="5714" cy="3699"/>
                <a:chOff x="0" y="336"/>
                <a:chExt cx="5714" cy="3699"/>
              </a:xfrm>
            </p:grpSpPr>
            <p:sp>
              <p:nvSpPr>
                <p:cNvPr id="3112" name="Line 24">
                  <a:extLst>
                    <a:ext uri="{FF2B5EF4-FFF2-40B4-BE49-F238E27FC236}">
                      <a16:creationId xmlns:a16="http://schemas.microsoft.com/office/drawing/2014/main" id="{384C4309-BAE0-47B9-BB1E-84F5ED5BC7A0}"/>
                    </a:ext>
                  </a:extLst>
                </p:cNvPr>
                <p:cNvSpPr>
                  <a:spLocks noChangeShapeType="1"/>
                </p:cNvSpPr>
                <p:nvPr/>
              </p:nvSpPr>
              <p:spPr bwMode="auto">
                <a:xfrm>
                  <a:off x="0" y="3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3" name="Line 25">
                  <a:extLst>
                    <a:ext uri="{FF2B5EF4-FFF2-40B4-BE49-F238E27FC236}">
                      <a16:creationId xmlns:a16="http://schemas.microsoft.com/office/drawing/2014/main" id="{83B1D2AC-C30F-4FCC-BF6C-CD19A76FCA80}"/>
                    </a:ext>
                  </a:extLst>
                </p:cNvPr>
                <p:cNvSpPr>
                  <a:spLocks noChangeShapeType="1"/>
                </p:cNvSpPr>
                <p:nvPr/>
              </p:nvSpPr>
              <p:spPr bwMode="auto">
                <a:xfrm>
                  <a:off x="0" y="62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4" name="Line 26">
                  <a:extLst>
                    <a:ext uri="{FF2B5EF4-FFF2-40B4-BE49-F238E27FC236}">
                      <a16:creationId xmlns:a16="http://schemas.microsoft.com/office/drawing/2014/main" id="{A678FA0C-19C0-4567-921C-49B499416129}"/>
                    </a:ext>
                  </a:extLst>
                </p:cNvPr>
                <p:cNvSpPr>
                  <a:spLocks noChangeShapeType="1"/>
                </p:cNvSpPr>
                <p:nvPr/>
              </p:nvSpPr>
              <p:spPr bwMode="auto">
                <a:xfrm>
                  <a:off x="0" y="91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5" name="Line 27">
                  <a:extLst>
                    <a:ext uri="{FF2B5EF4-FFF2-40B4-BE49-F238E27FC236}">
                      <a16:creationId xmlns:a16="http://schemas.microsoft.com/office/drawing/2014/main" id="{9BF9314A-2755-40C8-8921-663A8D220091}"/>
                    </a:ext>
                  </a:extLst>
                </p:cNvPr>
                <p:cNvSpPr>
                  <a:spLocks noChangeShapeType="1"/>
                </p:cNvSpPr>
                <p:nvPr/>
              </p:nvSpPr>
              <p:spPr bwMode="auto">
                <a:xfrm>
                  <a:off x="0" y="120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6" name="Line 28">
                  <a:extLst>
                    <a:ext uri="{FF2B5EF4-FFF2-40B4-BE49-F238E27FC236}">
                      <a16:creationId xmlns:a16="http://schemas.microsoft.com/office/drawing/2014/main" id="{C35FFF9E-E507-449C-BEAB-DEED4D418047}"/>
                    </a:ext>
                  </a:extLst>
                </p:cNvPr>
                <p:cNvSpPr>
                  <a:spLocks noChangeShapeType="1"/>
                </p:cNvSpPr>
                <p:nvPr/>
              </p:nvSpPr>
              <p:spPr bwMode="auto">
                <a:xfrm>
                  <a:off x="0" y="148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7" name="Line 29">
                  <a:extLst>
                    <a:ext uri="{FF2B5EF4-FFF2-40B4-BE49-F238E27FC236}">
                      <a16:creationId xmlns:a16="http://schemas.microsoft.com/office/drawing/2014/main" id="{527E498B-58AE-4E44-B91A-227CC1D064D6}"/>
                    </a:ext>
                  </a:extLst>
                </p:cNvPr>
                <p:cNvSpPr>
                  <a:spLocks noChangeShapeType="1"/>
                </p:cNvSpPr>
                <p:nvPr/>
              </p:nvSpPr>
              <p:spPr bwMode="auto">
                <a:xfrm>
                  <a:off x="0" y="177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8" name="Line 30">
                  <a:extLst>
                    <a:ext uri="{FF2B5EF4-FFF2-40B4-BE49-F238E27FC236}">
                      <a16:creationId xmlns:a16="http://schemas.microsoft.com/office/drawing/2014/main" id="{FAA3BCED-0DCC-4857-A56E-D29101C36356}"/>
                    </a:ext>
                  </a:extLst>
                </p:cNvPr>
                <p:cNvSpPr>
                  <a:spLocks noChangeShapeType="1"/>
                </p:cNvSpPr>
                <p:nvPr/>
              </p:nvSpPr>
              <p:spPr bwMode="auto">
                <a:xfrm>
                  <a:off x="0" y="2037"/>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19" name="Line 31">
                  <a:extLst>
                    <a:ext uri="{FF2B5EF4-FFF2-40B4-BE49-F238E27FC236}">
                      <a16:creationId xmlns:a16="http://schemas.microsoft.com/office/drawing/2014/main" id="{68A463D4-A975-4CFE-8F7A-64B2D45EEF9A}"/>
                    </a:ext>
                  </a:extLst>
                </p:cNvPr>
                <p:cNvSpPr>
                  <a:spLocks noChangeShapeType="1"/>
                </p:cNvSpPr>
                <p:nvPr/>
              </p:nvSpPr>
              <p:spPr bwMode="auto">
                <a:xfrm>
                  <a:off x="0" y="230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0" name="Line 32">
                  <a:extLst>
                    <a:ext uri="{FF2B5EF4-FFF2-40B4-BE49-F238E27FC236}">
                      <a16:creationId xmlns:a16="http://schemas.microsoft.com/office/drawing/2014/main" id="{D050E675-DF15-4FC8-B5A8-FB0815421FF6}"/>
                    </a:ext>
                  </a:extLst>
                </p:cNvPr>
                <p:cNvSpPr>
                  <a:spLocks noChangeShapeType="1"/>
                </p:cNvSpPr>
                <p:nvPr/>
              </p:nvSpPr>
              <p:spPr bwMode="auto">
                <a:xfrm>
                  <a:off x="0" y="259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1" name="Line 33">
                  <a:extLst>
                    <a:ext uri="{FF2B5EF4-FFF2-40B4-BE49-F238E27FC236}">
                      <a16:creationId xmlns:a16="http://schemas.microsoft.com/office/drawing/2014/main" id="{6A2A1C49-A927-473E-BA7A-E9B5A54B7AD0}"/>
                    </a:ext>
                  </a:extLst>
                </p:cNvPr>
                <p:cNvSpPr>
                  <a:spLocks noChangeShapeType="1"/>
                </p:cNvSpPr>
                <p:nvPr/>
              </p:nvSpPr>
              <p:spPr bwMode="auto">
                <a:xfrm>
                  <a:off x="0" y="2884"/>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2" name="Line 34">
                  <a:extLst>
                    <a:ext uri="{FF2B5EF4-FFF2-40B4-BE49-F238E27FC236}">
                      <a16:creationId xmlns:a16="http://schemas.microsoft.com/office/drawing/2014/main" id="{1CA39ED6-36EC-40BB-B8A4-B95D81D4E9CC}"/>
                    </a:ext>
                  </a:extLst>
                </p:cNvPr>
                <p:cNvSpPr>
                  <a:spLocks noChangeShapeType="1"/>
                </p:cNvSpPr>
                <p:nvPr/>
              </p:nvSpPr>
              <p:spPr bwMode="auto">
                <a:xfrm>
                  <a:off x="0" y="3172"/>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3" name="Line 35">
                  <a:extLst>
                    <a:ext uri="{FF2B5EF4-FFF2-40B4-BE49-F238E27FC236}">
                      <a16:creationId xmlns:a16="http://schemas.microsoft.com/office/drawing/2014/main" id="{256862C2-DDE0-46A2-81AA-695C49A8F59E}"/>
                    </a:ext>
                  </a:extLst>
                </p:cNvPr>
                <p:cNvSpPr>
                  <a:spLocks noChangeShapeType="1"/>
                </p:cNvSpPr>
                <p:nvPr/>
              </p:nvSpPr>
              <p:spPr bwMode="auto">
                <a:xfrm>
                  <a:off x="0" y="3460"/>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A73BDD8F-1784-4441-8332-CB2C74321008}"/>
                    </a:ext>
                  </a:extLst>
                </p:cNvPr>
                <p:cNvSpPr>
                  <a:spLocks noChangeShapeType="1"/>
                </p:cNvSpPr>
                <p:nvPr/>
              </p:nvSpPr>
              <p:spPr bwMode="auto">
                <a:xfrm>
                  <a:off x="0" y="3748"/>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3125" name="Line 37">
                  <a:extLst>
                    <a:ext uri="{FF2B5EF4-FFF2-40B4-BE49-F238E27FC236}">
                      <a16:creationId xmlns:a16="http://schemas.microsoft.com/office/drawing/2014/main" id="{B88CAEEA-116C-4125-9D73-D9BC3DE13670}"/>
                    </a:ext>
                  </a:extLst>
                </p:cNvPr>
                <p:cNvSpPr>
                  <a:spLocks noChangeShapeType="1"/>
                </p:cNvSpPr>
                <p:nvPr/>
              </p:nvSpPr>
              <p:spPr bwMode="auto">
                <a:xfrm>
                  <a:off x="0" y="4036"/>
                  <a:ext cx="5714"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3085" name="Group 38">
              <a:extLst>
                <a:ext uri="{FF2B5EF4-FFF2-40B4-BE49-F238E27FC236}">
                  <a16:creationId xmlns:a16="http://schemas.microsoft.com/office/drawing/2014/main" id="{10C7F2AF-5242-43C5-9332-27936393B274}"/>
                </a:ext>
              </a:extLst>
            </p:cNvPr>
            <p:cNvGrpSpPr>
              <a:grpSpLocks/>
            </p:cNvGrpSpPr>
            <p:nvPr/>
          </p:nvGrpSpPr>
          <p:grpSpPr bwMode="auto">
            <a:xfrm>
              <a:off x="386" y="3938"/>
              <a:ext cx="4946" cy="335"/>
              <a:chOff x="386" y="3938"/>
              <a:chExt cx="4946" cy="335"/>
            </a:xfrm>
          </p:grpSpPr>
          <p:sp>
            <p:nvSpPr>
              <p:cNvPr id="3086" name="Freeform 39">
                <a:extLst>
                  <a:ext uri="{FF2B5EF4-FFF2-40B4-BE49-F238E27FC236}">
                    <a16:creationId xmlns:a16="http://schemas.microsoft.com/office/drawing/2014/main" id="{E2769A1D-9726-4420-871F-8AAA3585BD57}"/>
                  </a:ext>
                </a:extLst>
              </p:cNvPr>
              <p:cNvSpPr>
                <a:spLocks noChangeArrowheads="1"/>
              </p:cNvSpPr>
              <p:nvPr/>
            </p:nvSpPr>
            <p:spPr bwMode="auto">
              <a:xfrm rot="16200000" flipV="1">
                <a:off x="4574" y="3494"/>
                <a:ext cx="311" cy="1204"/>
              </a:xfrm>
              <a:custGeom>
                <a:avLst/>
                <a:gdLst>
                  <a:gd name="T0" fmla="*/ 0 w 290"/>
                  <a:gd name="T1" fmla="*/ 2 h 1250"/>
                  <a:gd name="T2" fmla="*/ 276 w 290"/>
                  <a:gd name="T3" fmla="*/ 2 h 1250"/>
                  <a:gd name="T4" fmla="*/ 331 w 290"/>
                  <a:gd name="T5" fmla="*/ 46 h 1250"/>
                  <a:gd name="T6" fmla="*/ 331 w 290"/>
                  <a:gd name="T7" fmla="*/ 1115 h 1250"/>
                  <a:gd name="T8" fmla="*/ 276 w 290"/>
                  <a:gd name="T9" fmla="*/ 1160 h 1250"/>
                  <a:gd name="T10" fmla="*/ 0 w 290"/>
                  <a:gd name="T11" fmla="*/ 1160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7" name="Rectangle 40">
                <a:extLst>
                  <a:ext uri="{FF2B5EF4-FFF2-40B4-BE49-F238E27FC236}">
                    <a16:creationId xmlns:a16="http://schemas.microsoft.com/office/drawing/2014/main" id="{8D22AC41-23F7-4D4B-8C4E-E6AE74D562AF}"/>
                  </a:ext>
                </a:extLst>
              </p:cNvPr>
              <p:cNvSpPr>
                <a:spLocks noChangeArrowheads="1"/>
              </p:cNvSpPr>
              <p:nvPr/>
            </p:nvSpPr>
            <p:spPr bwMode="auto">
              <a:xfrm rot="16200000" flipV="1">
                <a:off x="4724"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8" name="Freeform 41">
                <a:extLst>
                  <a:ext uri="{FF2B5EF4-FFF2-40B4-BE49-F238E27FC236}">
                    <a16:creationId xmlns:a16="http://schemas.microsoft.com/office/drawing/2014/main" id="{8A3F1FEA-0CBE-41D3-871F-99581C3E541B}"/>
                  </a:ext>
                </a:extLst>
              </p:cNvPr>
              <p:cNvSpPr>
                <a:spLocks noChangeArrowheads="1"/>
              </p:cNvSpPr>
              <p:nvPr/>
            </p:nvSpPr>
            <p:spPr bwMode="auto">
              <a:xfrm rot="16200000" flipV="1">
                <a:off x="837" y="3494"/>
                <a:ext cx="311" cy="1204"/>
              </a:xfrm>
              <a:custGeom>
                <a:avLst/>
                <a:gdLst>
                  <a:gd name="T0" fmla="*/ 0 w 290"/>
                  <a:gd name="T1" fmla="*/ 2 h 1250"/>
                  <a:gd name="T2" fmla="*/ 276 w 290"/>
                  <a:gd name="T3" fmla="*/ 2 h 1250"/>
                  <a:gd name="T4" fmla="*/ 331 w 290"/>
                  <a:gd name="T5" fmla="*/ 46 h 1250"/>
                  <a:gd name="T6" fmla="*/ 331 w 290"/>
                  <a:gd name="T7" fmla="*/ 1115 h 1250"/>
                  <a:gd name="T8" fmla="*/ 276 w 290"/>
                  <a:gd name="T9" fmla="*/ 1160 h 1250"/>
                  <a:gd name="T10" fmla="*/ 0 w 290"/>
                  <a:gd name="T11" fmla="*/ 1160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89" name="Rectangle 42">
                <a:extLst>
                  <a:ext uri="{FF2B5EF4-FFF2-40B4-BE49-F238E27FC236}">
                    <a16:creationId xmlns:a16="http://schemas.microsoft.com/office/drawing/2014/main" id="{F0E5F5C2-555C-4795-84E1-06C1C486ED00}"/>
                  </a:ext>
                </a:extLst>
              </p:cNvPr>
              <p:cNvSpPr>
                <a:spLocks noChangeArrowheads="1"/>
              </p:cNvSpPr>
              <p:nvPr/>
            </p:nvSpPr>
            <p:spPr bwMode="auto">
              <a:xfrm rot="16200000" flipV="1">
                <a:off x="987" y="3674"/>
                <a:ext cx="0" cy="1202"/>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90" name="Freeform 43">
                <a:extLst>
                  <a:ext uri="{FF2B5EF4-FFF2-40B4-BE49-F238E27FC236}">
                    <a16:creationId xmlns:a16="http://schemas.microsoft.com/office/drawing/2014/main" id="{D753A11B-C36C-464E-9CBD-B6CA2714B743}"/>
                  </a:ext>
                </a:extLst>
              </p:cNvPr>
              <p:cNvSpPr>
                <a:spLocks noChangeArrowheads="1"/>
              </p:cNvSpPr>
              <p:nvPr/>
            </p:nvSpPr>
            <p:spPr bwMode="auto">
              <a:xfrm rot="16200000" flipV="1">
                <a:off x="2710" y="3209"/>
                <a:ext cx="311" cy="1771"/>
              </a:xfrm>
              <a:custGeom>
                <a:avLst/>
                <a:gdLst>
                  <a:gd name="T0" fmla="*/ 0 w 290"/>
                  <a:gd name="T1" fmla="*/ 4 h 1250"/>
                  <a:gd name="T2" fmla="*/ 276 w 290"/>
                  <a:gd name="T3" fmla="*/ 4 h 1250"/>
                  <a:gd name="T4" fmla="*/ 331 w 290"/>
                  <a:gd name="T5" fmla="*/ 101 h 1250"/>
                  <a:gd name="T6" fmla="*/ 331 w 290"/>
                  <a:gd name="T7" fmla="*/ 2413 h 1250"/>
                  <a:gd name="T8" fmla="*/ 276 w 290"/>
                  <a:gd name="T9" fmla="*/ 2509 h 1250"/>
                  <a:gd name="T10" fmla="*/ 0 w 290"/>
                  <a:gd name="T11" fmla="*/ 2509 h 1250"/>
                  <a:gd name="T12" fmla="*/ 0 w 290"/>
                  <a:gd name="T13" fmla="*/ 4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3091" name="Rectangle 44">
                <a:extLst>
                  <a:ext uri="{FF2B5EF4-FFF2-40B4-BE49-F238E27FC236}">
                    <a16:creationId xmlns:a16="http://schemas.microsoft.com/office/drawing/2014/main" id="{D8265F65-11B6-4DD1-A931-09CB30A9CE20}"/>
                  </a:ext>
                </a:extLst>
              </p:cNvPr>
              <p:cNvSpPr>
                <a:spLocks noChangeArrowheads="1"/>
              </p:cNvSpPr>
              <p:nvPr/>
            </p:nvSpPr>
            <p:spPr bwMode="auto">
              <a:xfrm rot="16200000" flipV="1">
                <a:off x="2854" y="3391"/>
                <a:ext cx="0" cy="1768"/>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3076" name="Group 45">
            <a:extLst>
              <a:ext uri="{FF2B5EF4-FFF2-40B4-BE49-F238E27FC236}">
                <a16:creationId xmlns:a16="http://schemas.microsoft.com/office/drawing/2014/main" id="{8A719D36-CD39-4EA5-BC76-A16A310DA883}"/>
              </a:ext>
            </a:extLst>
          </p:cNvPr>
          <p:cNvGrpSpPr>
            <a:grpSpLocks/>
          </p:cNvGrpSpPr>
          <p:nvPr/>
        </p:nvGrpSpPr>
        <p:grpSpPr bwMode="auto">
          <a:xfrm>
            <a:off x="2" y="2"/>
            <a:ext cx="12094633" cy="163513"/>
            <a:chOff x="0" y="0"/>
            <a:chExt cx="5714" cy="103"/>
          </a:xfrm>
        </p:grpSpPr>
        <p:pic>
          <p:nvPicPr>
            <p:cNvPr id="3081" name="Picture 46">
              <a:extLst>
                <a:ext uri="{FF2B5EF4-FFF2-40B4-BE49-F238E27FC236}">
                  <a16:creationId xmlns:a16="http://schemas.microsoft.com/office/drawing/2014/main" id="{8F2BDC4C-76ED-4250-8DA2-FC56F3D2D7F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714" cy="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82" name="Rectangle 47">
              <a:extLst>
                <a:ext uri="{FF2B5EF4-FFF2-40B4-BE49-F238E27FC236}">
                  <a16:creationId xmlns:a16="http://schemas.microsoft.com/office/drawing/2014/main" id="{F7952F09-9BA3-4997-9A09-9D3E301337FA}"/>
                </a:ext>
              </a:extLst>
            </p:cNvPr>
            <p:cNvSpPr>
              <a:spLocks noChangeArrowheads="1"/>
            </p:cNvSpPr>
            <p:nvPr/>
          </p:nvSpPr>
          <p:spPr bwMode="auto">
            <a:xfrm>
              <a:off x="0" y="77"/>
              <a:ext cx="5714"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083" name="Rectangle 48">
              <a:extLst>
                <a:ext uri="{FF2B5EF4-FFF2-40B4-BE49-F238E27FC236}">
                  <a16:creationId xmlns:a16="http://schemas.microsoft.com/office/drawing/2014/main" id="{4CE4D065-146E-4BA2-995D-31A51278FFC5}"/>
                </a:ext>
              </a:extLst>
            </p:cNvPr>
            <p:cNvSpPr>
              <a:spLocks noChangeArrowheads="1"/>
            </p:cNvSpPr>
            <p:nvPr/>
          </p:nvSpPr>
          <p:spPr bwMode="auto">
            <a:xfrm>
              <a:off x="0" y="104"/>
              <a:ext cx="5714"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3077" name="Rectangle 49">
            <a:extLst>
              <a:ext uri="{FF2B5EF4-FFF2-40B4-BE49-F238E27FC236}">
                <a16:creationId xmlns:a16="http://schemas.microsoft.com/office/drawing/2014/main" id="{CEFEABBC-3693-40EA-B367-731C1CD7609E}"/>
              </a:ext>
            </a:extLst>
          </p:cNvPr>
          <p:cNvSpPr>
            <a:spLocks noGrp="1" noChangeArrowheads="1"/>
          </p:cNvSpPr>
          <p:nvPr>
            <p:ph type="title"/>
          </p:nvPr>
        </p:nvSpPr>
        <p:spPr bwMode="auto">
          <a:xfrm>
            <a:off x="963084" y="463552"/>
            <a:ext cx="10261600" cy="1401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3078" name="Rectangle 50">
            <a:extLst>
              <a:ext uri="{FF2B5EF4-FFF2-40B4-BE49-F238E27FC236}">
                <a16:creationId xmlns:a16="http://schemas.microsoft.com/office/drawing/2014/main" id="{038538C0-C6B0-4DEE-B2A5-E6BE5A1B0651}"/>
              </a:ext>
            </a:extLst>
          </p:cNvPr>
          <p:cNvSpPr>
            <a:spLocks noGrp="1" noChangeArrowheads="1"/>
          </p:cNvSpPr>
          <p:nvPr>
            <p:ph type="body" idx="1"/>
          </p:nvPr>
        </p:nvSpPr>
        <p:spPr bwMode="auto">
          <a:xfrm>
            <a:off x="914401" y="1981202"/>
            <a:ext cx="10261600" cy="4568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3079" name="Text Box 51">
            <a:extLst>
              <a:ext uri="{FF2B5EF4-FFF2-40B4-BE49-F238E27FC236}">
                <a16:creationId xmlns:a16="http://schemas.microsoft.com/office/drawing/2014/main" id="{6360E755-C8DB-44D1-8E7D-8DBACBBFD513}"/>
              </a:ext>
            </a:extLst>
          </p:cNvPr>
          <p:cNvSpPr txBox="1">
            <a:spLocks noChangeArrowheads="1"/>
          </p:cNvSpPr>
          <p:nvPr/>
        </p:nvSpPr>
        <p:spPr bwMode="auto">
          <a:xfrm>
            <a:off x="4165601" y="6272213"/>
            <a:ext cx="3797300"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3124" name="Rectangle 52">
            <a:extLst>
              <a:ext uri="{FF2B5EF4-FFF2-40B4-BE49-F238E27FC236}">
                <a16:creationId xmlns:a16="http://schemas.microsoft.com/office/drawing/2014/main" id="{CC10F994-FD83-440C-9FAA-865B3FC8CEC9}"/>
              </a:ext>
            </a:extLst>
          </p:cNvPr>
          <p:cNvSpPr>
            <a:spLocks noGrp="1" noChangeArrowheads="1"/>
          </p:cNvSpPr>
          <p:nvPr>
            <p:ph type="sldNum"/>
          </p:nvPr>
        </p:nvSpPr>
        <p:spPr bwMode="auto">
          <a:xfrm>
            <a:off x="8737601" y="6272215"/>
            <a:ext cx="243840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449266" algn="l"/>
                <a:tab pos="898531" algn="l"/>
                <a:tab pos="1347797" algn="l"/>
                <a:tab pos="1797062" algn="l"/>
              </a:tabLst>
              <a:defRPr sz="1800">
                <a:solidFill>
                  <a:srgbClr val="000000"/>
                </a:solidFill>
                <a:latin typeface="Arial" panose="020B0604020202020204" pitchFamily="34" charset="0"/>
                <a:cs typeface="Arial" panose="020B0604020202020204" pitchFamily="34" charset="0"/>
              </a:defRPr>
            </a:lvl1pPr>
          </a:lstStyle>
          <a:p>
            <a:pPr>
              <a:defRPr/>
            </a:pPr>
            <a:fld id="{A2FEAB45-26D4-4166-8A0E-DD541A5CDC59}" type="slidenum">
              <a:rPr lang="es-ES" altLang="es-AR"/>
              <a:pPr>
                <a:defRPr/>
              </a:pPr>
              <a:t>‹Nº›</a:t>
            </a:fld>
            <a:endParaRPr lang="es-ES" altLang="es-AR"/>
          </a:p>
        </p:txBody>
      </p:sp>
    </p:spTree>
    <p:extLst>
      <p:ext uri="{BB962C8B-B14F-4D97-AF65-F5344CB8AC3E}">
        <p14:creationId xmlns:p14="http://schemas.microsoft.com/office/powerpoint/2010/main" val="238242023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3"/>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es-AR" altLang="es-AR"/>
          </a:p>
        </p:txBody>
      </p:sp>
      <p:sp>
        <p:nvSpPr>
          <p:cNvPr id="5" name="Footer Placeholder 4"/>
          <p:cNvSpPr>
            <a:spLocks noGrp="1"/>
          </p:cNvSpPr>
          <p:nvPr>
            <p:ph type="ftr" sz="quarter" idx="3"/>
          </p:nvPr>
        </p:nvSpPr>
        <p:spPr>
          <a:xfrm>
            <a:off x="677334" y="6041363"/>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s-ES" altLang="es-AR"/>
              <a:t>vvvvvvvvvvvvvvvvvvvvvvv</a:t>
            </a:r>
          </a:p>
        </p:txBody>
      </p:sp>
      <p:sp>
        <p:nvSpPr>
          <p:cNvPr id="6" name="Slide Number Placeholder 5"/>
          <p:cNvSpPr>
            <a:spLocks noGrp="1"/>
          </p:cNvSpPr>
          <p:nvPr>
            <p:ph type="sldNum" sz="quarter" idx="4"/>
          </p:nvPr>
        </p:nvSpPr>
        <p:spPr>
          <a:xfrm>
            <a:off x="8590663" y="6041363"/>
            <a:ext cx="683339" cy="365125"/>
          </a:xfrm>
          <a:prstGeom prst="rect">
            <a:avLst/>
          </a:prstGeom>
        </p:spPr>
        <p:txBody>
          <a:bodyPr vert="horz" lIns="91440" tIns="45720" rIns="91440" bIns="45720" rtlCol="0" anchor="ctr"/>
          <a:lstStyle>
            <a:lvl1pPr algn="r">
              <a:defRPr sz="900">
                <a:solidFill>
                  <a:schemeClr val="accent1"/>
                </a:solidFill>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509509417"/>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Lst>
  <p:hf sldNum="0" hdr="0" dt="0"/>
  <p:txStyles>
    <p:titleStyle>
      <a:lvl1pPr algn="l" defTabSz="45720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3" indent="-342903" algn="l" defTabSz="45720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5" indent="-285752" algn="l" defTabSz="45720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8" indent="-228602" algn="l" defTabSz="45720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10"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13"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17"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19"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23"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25" indent="-228602" algn="l" defTabSz="45720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3" rtl="0" eaLnBrk="1" latinLnBrk="0" hangingPunct="1">
        <a:defRPr sz="1800" kern="1200">
          <a:solidFill>
            <a:schemeClr val="tx1"/>
          </a:solidFill>
          <a:latin typeface="+mn-lt"/>
          <a:ea typeface="+mn-ea"/>
          <a:cs typeface="+mn-cs"/>
        </a:defRPr>
      </a:lvl1pPr>
      <a:lvl2pPr marL="457203" algn="l" defTabSz="457203" rtl="0" eaLnBrk="1" latinLnBrk="0" hangingPunct="1">
        <a:defRPr sz="1800" kern="1200">
          <a:solidFill>
            <a:schemeClr val="tx1"/>
          </a:solidFill>
          <a:latin typeface="+mn-lt"/>
          <a:ea typeface="+mn-ea"/>
          <a:cs typeface="+mn-cs"/>
        </a:defRPr>
      </a:lvl2pPr>
      <a:lvl3pPr marL="914406" algn="l" defTabSz="457203" rtl="0" eaLnBrk="1" latinLnBrk="0" hangingPunct="1">
        <a:defRPr sz="1800" kern="1200">
          <a:solidFill>
            <a:schemeClr val="tx1"/>
          </a:solidFill>
          <a:latin typeface="+mn-lt"/>
          <a:ea typeface="+mn-ea"/>
          <a:cs typeface="+mn-cs"/>
        </a:defRPr>
      </a:lvl3pPr>
      <a:lvl4pPr marL="1371609" algn="l" defTabSz="457203" rtl="0" eaLnBrk="1" latinLnBrk="0" hangingPunct="1">
        <a:defRPr sz="1800" kern="1200">
          <a:solidFill>
            <a:schemeClr val="tx1"/>
          </a:solidFill>
          <a:latin typeface="+mn-lt"/>
          <a:ea typeface="+mn-ea"/>
          <a:cs typeface="+mn-cs"/>
        </a:defRPr>
      </a:lvl4pPr>
      <a:lvl5pPr marL="1828812" algn="l" defTabSz="457203" rtl="0" eaLnBrk="1" latinLnBrk="0" hangingPunct="1">
        <a:defRPr sz="1800" kern="1200">
          <a:solidFill>
            <a:schemeClr val="tx1"/>
          </a:solidFill>
          <a:latin typeface="+mn-lt"/>
          <a:ea typeface="+mn-ea"/>
          <a:cs typeface="+mn-cs"/>
        </a:defRPr>
      </a:lvl5pPr>
      <a:lvl6pPr marL="2286015" algn="l" defTabSz="457203" rtl="0" eaLnBrk="1" latinLnBrk="0" hangingPunct="1">
        <a:defRPr sz="1800" kern="1200">
          <a:solidFill>
            <a:schemeClr val="tx1"/>
          </a:solidFill>
          <a:latin typeface="+mn-lt"/>
          <a:ea typeface="+mn-ea"/>
          <a:cs typeface="+mn-cs"/>
        </a:defRPr>
      </a:lvl6pPr>
      <a:lvl7pPr marL="2743218" algn="l" defTabSz="457203" rtl="0" eaLnBrk="1" latinLnBrk="0" hangingPunct="1">
        <a:defRPr sz="1800" kern="1200">
          <a:solidFill>
            <a:schemeClr val="tx1"/>
          </a:solidFill>
          <a:latin typeface="+mn-lt"/>
          <a:ea typeface="+mn-ea"/>
          <a:cs typeface="+mn-cs"/>
        </a:defRPr>
      </a:lvl7pPr>
      <a:lvl8pPr marL="3200421" algn="l" defTabSz="457203" rtl="0" eaLnBrk="1" latinLnBrk="0" hangingPunct="1">
        <a:defRPr sz="1800" kern="1200">
          <a:solidFill>
            <a:schemeClr val="tx1"/>
          </a:solidFill>
          <a:latin typeface="+mn-lt"/>
          <a:ea typeface="+mn-ea"/>
          <a:cs typeface="+mn-cs"/>
        </a:defRPr>
      </a:lvl8pPr>
      <a:lvl9pPr marL="3657624" algn="l" defTabSz="45720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2015734"/>
            <a:ext cx="12192000" cy="4079520"/>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1" y="6095254"/>
            <a:ext cx="12192001" cy="774727"/>
          </a:xfrm>
          <a:prstGeom prst="rect">
            <a:avLst/>
          </a:prstGeom>
        </p:spPr>
      </p:pic>
      <p:cxnSp>
        <p:nvCxnSpPr>
          <p:cNvPr id="13" name="Straight Connector 12"/>
          <p:cNvCxnSpPr/>
          <p:nvPr/>
        </p:nvCxnSpPr>
        <p:spPr>
          <a:xfrm>
            <a:off x="0" y="6101127"/>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924655" y="804521"/>
            <a:ext cx="8761791"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24655" y="2015734"/>
            <a:ext cx="8761791" cy="3450613"/>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528723" y="330370"/>
            <a:ext cx="3157723" cy="309201"/>
          </a:xfrm>
          <a:prstGeom prst="rect">
            <a:avLst/>
          </a:prstGeom>
        </p:spPr>
        <p:txBody>
          <a:bodyPr vert="horz" lIns="91440" tIns="45720" rIns="91440" bIns="45720" rtlCol="0" anchor="ctr"/>
          <a:lstStyle>
            <a:lvl1pPr algn="r">
              <a:defRPr sz="1000">
                <a:solidFill>
                  <a:schemeClr val="tx1">
                    <a:tint val="75000"/>
                  </a:schemeClr>
                </a:solidFill>
              </a:defRPr>
            </a:lvl1pPr>
          </a:lstStyle>
          <a:p>
            <a:r>
              <a:rPr lang="es-ES" altLang="es-AR"/>
              <a:t>Info2 - UTN-FRBA</a:t>
            </a:r>
            <a:endParaRPr lang="es-AR" altLang="es-AR"/>
          </a:p>
        </p:txBody>
      </p:sp>
      <p:sp>
        <p:nvSpPr>
          <p:cNvPr id="5" name="Footer Placeholder 4"/>
          <p:cNvSpPr>
            <a:spLocks noGrp="1"/>
          </p:cNvSpPr>
          <p:nvPr>
            <p:ph type="ftr" sz="quarter" idx="3"/>
          </p:nvPr>
        </p:nvSpPr>
        <p:spPr>
          <a:xfrm>
            <a:off x="1924655" y="329309"/>
            <a:ext cx="5378672"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s-AR" altLang="es-AR"/>
              <a:t>@2019 - Ing. M. Giura</a:t>
            </a:r>
          </a:p>
        </p:txBody>
      </p:sp>
      <p:sp>
        <p:nvSpPr>
          <p:cNvPr id="6" name="Slide Number Placeholder 5"/>
          <p:cNvSpPr>
            <a:spLocks noGrp="1"/>
          </p:cNvSpPr>
          <p:nvPr>
            <p:ph type="sldNum" sz="quarter" idx="4"/>
          </p:nvPr>
        </p:nvSpPr>
        <p:spPr>
          <a:xfrm>
            <a:off x="650300" y="798973"/>
            <a:ext cx="1060995" cy="503578"/>
          </a:xfrm>
          <a:prstGeom prst="rect">
            <a:avLst/>
          </a:prstGeom>
        </p:spPr>
        <p:txBody>
          <a:bodyPr vert="horz" lIns="91440" tIns="45720" rIns="91440" bIns="45720" rtlCol="0" anchor="t"/>
          <a:lstStyle>
            <a:lvl1pPr algn="r">
              <a:defRPr sz="2800">
                <a:solidFill>
                  <a:schemeClr val="accent1"/>
                </a:solidFill>
              </a:defRPr>
            </a:lvl1pPr>
          </a:lstStyle>
          <a:p>
            <a:fld id="{E3C782A0-8479-4897-80BA-45E8BE612117}" type="slidenum">
              <a:rPr lang="es-AR" altLang="es-AR" smtClean="0"/>
              <a:pPr/>
              <a:t>‹Nº›</a:t>
            </a:fld>
            <a:endParaRPr lang="es-AR" altLang="es-AR"/>
          </a:p>
        </p:txBody>
      </p:sp>
    </p:spTree>
    <p:extLst>
      <p:ext uri="{BB962C8B-B14F-4D97-AF65-F5344CB8AC3E}">
        <p14:creationId xmlns:p14="http://schemas.microsoft.com/office/powerpoint/2010/main" val="1871617661"/>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p:txStyles>
    <p:titleStyle>
      <a:lvl1pPr algn="l" defTabSz="6858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nSpc>
                <a:spcPct val="100000"/>
              </a:lnSpc>
            </a:pPr>
            <a:r>
              <a:rPr lang="es-AR" sz="1200" b="0" strike="noStrike" spc="-1">
                <a:solidFill>
                  <a:srgbClr val="8B8B8B"/>
                </a:solidFill>
                <a:uFill>
                  <a:solidFill>
                    <a:srgbClr val="FFFFFF"/>
                  </a:solidFill>
                </a:uFill>
                <a:latin typeface="Calibri"/>
              </a:rPr>
              <a:t>18/10/16</a:t>
            </a:r>
            <a:endParaRPr lang="es-AR" sz="1400" b="0" strike="noStrike" spc="-1">
              <a:solidFill>
                <a:srgbClr val="000000"/>
              </a:solidFill>
              <a:uFill>
                <a:solidFill>
                  <a:srgbClr val="FFFFFF"/>
                </a:solidFill>
              </a:uFill>
              <a:latin typeface="Times New Roman"/>
            </a:endParaRPr>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pPr algn="ctr">
              <a:lnSpc>
                <a:spcPct val="100000"/>
              </a:lnSpc>
            </a:pPr>
            <a:r>
              <a:rPr lang="es-AR" sz="1200" b="0" strike="noStrike" spc="-1">
                <a:solidFill>
                  <a:srgbClr val="8B8B8B"/>
                </a:solidFill>
                <a:uFill>
                  <a:solidFill>
                    <a:srgbClr val="FFFFFF"/>
                  </a:solidFill>
                </a:uFill>
                <a:latin typeface="Calibri"/>
              </a:rPr>
              <a:t>Jorge Escolá</a:t>
            </a:r>
            <a:endParaRPr lang="es-AR" sz="1400" b="0" strike="noStrike" spc="-1">
              <a:solidFill>
                <a:srgbClr val="000000"/>
              </a:solidFill>
              <a:uFill>
                <a:solidFill>
                  <a:srgbClr val="FFFFFF"/>
                </a:solidFill>
              </a:uFill>
              <a:latin typeface="Times New Roman"/>
            </a:endParaRPr>
          </a:p>
        </p:txBody>
      </p:sp>
      <p:sp>
        <p:nvSpPr>
          <p:cNvPr id="6" name="Slide Number Placeholder 5"/>
          <p:cNvSpPr>
            <a:spLocks noGrp="1"/>
          </p:cNvSpPr>
          <p:nvPr>
            <p:ph type="sldNum" sz="quarter" idx="4"/>
          </p:nvPr>
        </p:nvSpPr>
        <p:spPr>
          <a:xfrm>
            <a:off x="10353902"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algn="r">
              <a:lnSpc>
                <a:spcPct val="100000"/>
              </a:lnSpc>
            </a:pPr>
            <a:fld id="{550D21FC-7CF1-4767-A270-7A8AFD098119}" type="slidenum">
              <a:rPr lang="es-AR" sz="1200" b="0" strike="noStrike" spc="-1" smtClean="0">
                <a:solidFill>
                  <a:srgbClr val="8B8B8B"/>
                </a:solidFill>
                <a:uFill>
                  <a:solidFill>
                    <a:srgbClr val="FFFFFF"/>
                  </a:solidFill>
                </a:uFill>
                <a:latin typeface="Calibri"/>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775493767"/>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Lst>
  <p:txStyles>
    <p:titleStyle>
      <a:lvl1pPr algn="ctr" defTabSz="457203"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2" indent="-285752" algn="l" defTabSz="457203"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5" indent="-285752" algn="l" defTabSz="457203"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8" indent="-285752" algn="l" defTabSz="457203"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60" indent="-171451" algn="l" defTabSz="457203"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64" indent="-171451"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17"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19"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23"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25" indent="-228602" algn="l" defTabSz="457203"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3" rtl="0" eaLnBrk="1" latinLnBrk="0" hangingPunct="1">
        <a:defRPr sz="1800" kern="1200">
          <a:solidFill>
            <a:schemeClr val="tx1"/>
          </a:solidFill>
          <a:latin typeface="+mn-lt"/>
          <a:ea typeface="+mn-ea"/>
          <a:cs typeface="+mn-cs"/>
        </a:defRPr>
      </a:lvl1pPr>
      <a:lvl2pPr marL="457203" algn="l" defTabSz="457203" rtl="0" eaLnBrk="1" latinLnBrk="0" hangingPunct="1">
        <a:defRPr sz="1800" kern="1200">
          <a:solidFill>
            <a:schemeClr val="tx1"/>
          </a:solidFill>
          <a:latin typeface="+mn-lt"/>
          <a:ea typeface="+mn-ea"/>
          <a:cs typeface="+mn-cs"/>
        </a:defRPr>
      </a:lvl2pPr>
      <a:lvl3pPr marL="914406" algn="l" defTabSz="457203" rtl="0" eaLnBrk="1" latinLnBrk="0" hangingPunct="1">
        <a:defRPr sz="1800" kern="1200">
          <a:solidFill>
            <a:schemeClr val="tx1"/>
          </a:solidFill>
          <a:latin typeface="+mn-lt"/>
          <a:ea typeface="+mn-ea"/>
          <a:cs typeface="+mn-cs"/>
        </a:defRPr>
      </a:lvl3pPr>
      <a:lvl4pPr marL="1371609" algn="l" defTabSz="457203" rtl="0" eaLnBrk="1" latinLnBrk="0" hangingPunct="1">
        <a:defRPr sz="1800" kern="1200">
          <a:solidFill>
            <a:schemeClr val="tx1"/>
          </a:solidFill>
          <a:latin typeface="+mn-lt"/>
          <a:ea typeface="+mn-ea"/>
          <a:cs typeface="+mn-cs"/>
        </a:defRPr>
      </a:lvl4pPr>
      <a:lvl5pPr marL="1828812" algn="l" defTabSz="457203" rtl="0" eaLnBrk="1" latinLnBrk="0" hangingPunct="1">
        <a:defRPr sz="1800" kern="1200">
          <a:solidFill>
            <a:schemeClr val="tx1"/>
          </a:solidFill>
          <a:latin typeface="+mn-lt"/>
          <a:ea typeface="+mn-ea"/>
          <a:cs typeface="+mn-cs"/>
        </a:defRPr>
      </a:lvl5pPr>
      <a:lvl6pPr marL="2286015" algn="l" defTabSz="457203" rtl="0" eaLnBrk="1" latinLnBrk="0" hangingPunct="1">
        <a:defRPr sz="1800" kern="1200">
          <a:solidFill>
            <a:schemeClr val="tx1"/>
          </a:solidFill>
          <a:latin typeface="+mn-lt"/>
          <a:ea typeface="+mn-ea"/>
          <a:cs typeface="+mn-cs"/>
        </a:defRPr>
      </a:lvl6pPr>
      <a:lvl7pPr marL="2743218" algn="l" defTabSz="457203" rtl="0" eaLnBrk="1" latinLnBrk="0" hangingPunct="1">
        <a:defRPr sz="1800" kern="1200">
          <a:solidFill>
            <a:schemeClr val="tx1"/>
          </a:solidFill>
          <a:latin typeface="+mn-lt"/>
          <a:ea typeface="+mn-ea"/>
          <a:cs typeface="+mn-cs"/>
        </a:defRPr>
      </a:lvl7pPr>
      <a:lvl8pPr marL="3200421" algn="l" defTabSz="457203" rtl="0" eaLnBrk="1" latinLnBrk="0" hangingPunct="1">
        <a:defRPr sz="1800" kern="1200">
          <a:solidFill>
            <a:schemeClr val="tx1"/>
          </a:solidFill>
          <a:latin typeface="+mn-lt"/>
          <a:ea typeface="+mn-ea"/>
          <a:cs typeface="+mn-cs"/>
        </a:defRPr>
      </a:lvl8pPr>
      <a:lvl9pPr marL="3657624" algn="l" defTabSz="45720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7" name="Line 1"/>
          <p:cNvSpPr/>
          <p:nvPr/>
        </p:nvSpPr>
        <p:spPr>
          <a:xfrm>
            <a:off x="609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48" name="Line 2"/>
          <p:cNvSpPr/>
          <p:nvPr/>
        </p:nvSpPr>
        <p:spPr>
          <a:xfrm>
            <a:off x="1219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 name="Line 3"/>
          <p:cNvSpPr/>
          <p:nvPr/>
        </p:nvSpPr>
        <p:spPr>
          <a:xfrm>
            <a:off x="1828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 name="Line 4"/>
          <p:cNvSpPr/>
          <p:nvPr/>
        </p:nvSpPr>
        <p:spPr>
          <a:xfrm>
            <a:off x="2438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4" name="Line 5"/>
          <p:cNvSpPr/>
          <p:nvPr/>
        </p:nvSpPr>
        <p:spPr>
          <a:xfrm>
            <a:off x="3048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5" name="Line 6"/>
          <p:cNvSpPr/>
          <p:nvPr/>
        </p:nvSpPr>
        <p:spPr>
          <a:xfrm>
            <a:off x="3657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6" name="Line 7"/>
          <p:cNvSpPr/>
          <p:nvPr/>
        </p:nvSpPr>
        <p:spPr>
          <a:xfrm>
            <a:off x="4267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7" name="Line 8"/>
          <p:cNvSpPr/>
          <p:nvPr/>
        </p:nvSpPr>
        <p:spPr>
          <a:xfrm>
            <a:off x="4876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 name="Line 9"/>
          <p:cNvSpPr/>
          <p:nvPr/>
        </p:nvSpPr>
        <p:spPr>
          <a:xfrm>
            <a:off x="5486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 name="Line 10"/>
          <p:cNvSpPr/>
          <p:nvPr/>
        </p:nvSpPr>
        <p:spPr>
          <a:xfrm>
            <a:off x="6096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 name="Line 11"/>
          <p:cNvSpPr/>
          <p:nvPr/>
        </p:nvSpPr>
        <p:spPr>
          <a:xfrm>
            <a:off x="6705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 name="Line 12"/>
          <p:cNvSpPr/>
          <p:nvPr/>
        </p:nvSpPr>
        <p:spPr>
          <a:xfrm>
            <a:off x="7315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2" name="Line 13"/>
          <p:cNvSpPr/>
          <p:nvPr/>
        </p:nvSpPr>
        <p:spPr>
          <a:xfrm>
            <a:off x="7924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3" name="Line 14"/>
          <p:cNvSpPr/>
          <p:nvPr/>
        </p:nvSpPr>
        <p:spPr>
          <a:xfrm>
            <a:off x="8534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4" name="Line 15"/>
          <p:cNvSpPr/>
          <p:nvPr/>
        </p:nvSpPr>
        <p:spPr>
          <a:xfrm>
            <a:off x="91440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5" name="Line 16"/>
          <p:cNvSpPr/>
          <p:nvPr/>
        </p:nvSpPr>
        <p:spPr>
          <a:xfrm>
            <a:off x="9753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 name="Line 17"/>
          <p:cNvSpPr/>
          <p:nvPr/>
        </p:nvSpPr>
        <p:spPr>
          <a:xfrm>
            <a:off x="10363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 name="Line 18"/>
          <p:cNvSpPr/>
          <p:nvPr/>
        </p:nvSpPr>
        <p:spPr>
          <a:xfrm>
            <a:off x="10972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 name="Line 19"/>
          <p:cNvSpPr/>
          <p:nvPr/>
        </p:nvSpPr>
        <p:spPr>
          <a:xfrm>
            <a:off x="11582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 name="Line 20"/>
          <p:cNvSpPr/>
          <p:nvPr/>
        </p:nvSpPr>
        <p:spPr>
          <a:xfrm>
            <a:off x="0" y="5331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0" name="Line 21"/>
          <p:cNvSpPr/>
          <p:nvPr/>
        </p:nvSpPr>
        <p:spPr>
          <a:xfrm>
            <a:off x="0" y="9903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1" name="Line 22"/>
          <p:cNvSpPr/>
          <p:nvPr/>
        </p:nvSpPr>
        <p:spPr>
          <a:xfrm>
            <a:off x="0" y="14475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2" name="Line 23"/>
          <p:cNvSpPr/>
          <p:nvPr/>
        </p:nvSpPr>
        <p:spPr>
          <a:xfrm>
            <a:off x="0" y="19047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3" name="Line 24"/>
          <p:cNvSpPr/>
          <p:nvPr/>
        </p:nvSpPr>
        <p:spPr>
          <a:xfrm>
            <a:off x="0" y="23619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4" name="Line 25"/>
          <p:cNvSpPr/>
          <p:nvPr/>
        </p:nvSpPr>
        <p:spPr>
          <a:xfrm>
            <a:off x="0" y="28191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5" name="Line 26"/>
          <p:cNvSpPr/>
          <p:nvPr/>
        </p:nvSpPr>
        <p:spPr>
          <a:xfrm>
            <a:off x="0" y="3233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6" name="Line 27"/>
          <p:cNvSpPr/>
          <p:nvPr/>
        </p:nvSpPr>
        <p:spPr>
          <a:xfrm>
            <a:off x="0" y="3665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7" name="Line 28"/>
          <p:cNvSpPr/>
          <p:nvPr/>
        </p:nvSpPr>
        <p:spPr>
          <a:xfrm>
            <a:off x="0" y="41227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8" name="Line 29"/>
          <p:cNvSpPr/>
          <p:nvPr/>
        </p:nvSpPr>
        <p:spPr>
          <a:xfrm>
            <a:off x="0" y="45799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29" name="Line 30"/>
          <p:cNvSpPr/>
          <p:nvPr/>
        </p:nvSpPr>
        <p:spPr>
          <a:xfrm>
            <a:off x="0" y="50371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0" name="Line 31"/>
          <p:cNvSpPr/>
          <p:nvPr/>
        </p:nvSpPr>
        <p:spPr>
          <a:xfrm>
            <a:off x="0" y="54943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1" name="Line 32"/>
          <p:cNvSpPr/>
          <p:nvPr/>
        </p:nvSpPr>
        <p:spPr>
          <a:xfrm>
            <a:off x="0" y="5951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2" name="Line 33"/>
          <p:cNvSpPr/>
          <p:nvPr/>
        </p:nvSpPr>
        <p:spPr>
          <a:xfrm>
            <a:off x="0" y="64087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33" name="CustomShape 34"/>
          <p:cNvSpPr/>
          <p:nvPr/>
        </p:nvSpPr>
        <p:spPr>
          <a:xfrm rot="16200000" flipV="1">
            <a:off x="9764340"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4" name="CustomShape 35"/>
          <p:cNvSpPr/>
          <p:nvPr/>
        </p:nvSpPr>
        <p:spPr>
          <a:xfrm rot="16200000" flipV="1">
            <a:off x="10001461" y="5513761"/>
            <a:ext cx="1080" cy="254592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35" name="CustomShape 36"/>
          <p:cNvSpPr/>
          <p:nvPr/>
        </p:nvSpPr>
        <p:spPr>
          <a:xfrm rot="16200000" flipV="1">
            <a:off x="1854421"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6" name="CustomShape 37"/>
          <p:cNvSpPr/>
          <p:nvPr/>
        </p:nvSpPr>
        <p:spPr>
          <a:xfrm rot="16200000" flipV="1">
            <a:off x="2091541" y="5513761"/>
            <a:ext cx="1080" cy="254592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37" name="CustomShape 38"/>
          <p:cNvSpPr/>
          <p:nvPr/>
        </p:nvSpPr>
        <p:spPr>
          <a:xfrm rot="16200000" flipV="1">
            <a:off x="5816820" y="4626660"/>
            <a:ext cx="496440" cy="37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38" name="CustomShape 39"/>
          <p:cNvSpPr/>
          <p:nvPr/>
        </p:nvSpPr>
        <p:spPr>
          <a:xfrm rot="16200000" flipV="1">
            <a:off x="6043381" y="4914721"/>
            <a:ext cx="1080" cy="3744000"/>
          </a:xfrm>
          <a:prstGeom prst="rect">
            <a:avLst/>
          </a:prstGeom>
          <a:blipFill>
            <a:blip r:embed="rId16"/>
            <a:tile/>
          </a:blipFill>
          <a:ln>
            <a:noFill/>
          </a:ln>
        </p:spPr>
        <p:style>
          <a:lnRef idx="0">
            <a:scrgbClr r="0" g="0" b="0"/>
          </a:lnRef>
          <a:fillRef idx="0">
            <a:scrgbClr r="0" g="0" b="0"/>
          </a:fillRef>
          <a:effectRef idx="0">
            <a:scrgbClr r="0" g="0" b="0"/>
          </a:effectRef>
          <a:fontRef idx="minor"/>
        </p:style>
      </p:sp>
      <p:pic>
        <p:nvPicPr>
          <p:cNvPr id="39" name="Picture 45"/>
          <p:cNvPicPr/>
          <p:nvPr/>
        </p:nvPicPr>
        <p:blipFill>
          <a:blip r:embed="rId17"/>
          <a:stretch/>
        </p:blipFill>
        <p:spPr>
          <a:xfrm>
            <a:off x="0" y="0"/>
            <a:ext cx="12096480" cy="63000"/>
          </a:xfrm>
          <a:prstGeom prst="rect">
            <a:avLst/>
          </a:prstGeom>
          <a:ln>
            <a:noFill/>
          </a:ln>
        </p:spPr>
      </p:pic>
      <p:sp>
        <p:nvSpPr>
          <p:cNvPr id="40" name="CustomShape 40"/>
          <p:cNvSpPr/>
          <p:nvPr/>
        </p:nvSpPr>
        <p:spPr>
          <a:xfrm>
            <a:off x="0" y="123840"/>
            <a:ext cx="12096480" cy="1080"/>
          </a:xfrm>
          <a:prstGeom prst="rect">
            <a:avLst/>
          </a:prstGeom>
          <a:blipFill>
            <a:blip r:embed="rId16"/>
            <a:tile/>
          </a:blipFill>
          <a:ln>
            <a:noFill/>
          </a:ln>
        </p:spPr>
        <p:style>
          <a:lnRef idx="0">
            <a:scrgbClr r="0" g="0" b="0"/>
          </a:lnRef>
          <a:fillRef idx="0">
            <a:scrgbClr r="0" g="0" b="0"/>
          </a:fillRef>
          <a:effectRef idx="0">
            <a:scrgbClr r="0" g="0" b="0"/>
          </a:effectRef>
          <a:fontRef idx="minor"/>
        </p:style>
      </p:sp>
      <p:sp>
        <p:nvSpPr>
          <p:cNvPr id="41" name="CustomShape 41"/>
          <p:cNvSpPr/>
          <p:nvPr/>
        </p:nvSpPr>
        <p:spPr>
          <a:xfrm>
            <a:off x="0" y="166681"/>
            <a:ext cx="120964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42" name="PlaceHolder 42"/>
          <p:cNvSpPr>
            <a:spLocks noGrp="1"/>
          </p:cNvSpPr>
          <p:nvPr>
            <p:ph type="dt"/>
          </p:nvPr>
        </p:nvSpPr>
        <p:spPr>
          <a:xfrm>
            <a:off x="914400" y="6283440"/>
            <a:ext cx="2439840" cy="382320"/>
          </a:xfrm>
          <a:prstGeom prst="rect">
            <a:avLst/>
          </a:prstGeom>
        </p:spPr>
        <p:txBody>
          <a:bodyPr lIns="90000" tIns="46800" rIns="90000" bIns="46800" anchor="b"/>
          <a:lstStyle/>
          <a:p>
            <a:endParaRPr lang="es-AR" altLang="es-AR"/>
          </a:p>
        </p:txBody>
      </p:sp>
      <p:sp>
        <p:nvSpPr>
          <p:cNvPr id="43" name="PlaceHolder 43"/>
          <p:cNvSpPr>
            <a:spLocks noGrp="1"/>
          </p:cNvSpPr>
          <p:nvPr>
            <p:ph type="ftr"/>
          </p:nvPr>
        </p:nvSpPr>
        <p:spPr>
          <a:xfrm>
            <a:off x="4165440" y="6283440"/>
            <a:ext cx="3760800" cy="382320"/>
          </a:xfrm>
          <a:prstGeom prst="rect">
            <a:avLst/>
          </a:prstGeom>
        </p:spPr>
        <p:txBody>
          <a:bodyPr lIns="90000" tIns="46800" rIns="90000" bIns="46800" anchor="b"/>
          <a:lstStyle/>
          <a:p>
            <a:r>
              <a:rPr lang="es-ES" altLang="es-AR"/>
              <a:t>vvvvvvvvvvvvvvvvvvvvvvv</a:t>
            </a:r>
          </a:p>
        </p:txBody>
      </p:sp>
      <p:sp>
        <p:nvSpPr>
          <p:cNvPr id="44" name="PlaceHolder 44"/>
          <p:cNvSpPr>
            <a:spLocks noGrp="1"/>
          </p:cNvSpPr>
          <p:nvPr>
            <p:ph type="sldNum"/>
          </p:nvPr>
        </p:nvSpPr>
        <p:spPr>
          <a:xfrm>
            <a:off x="8737440" y="6283440"/>
            <a:ext cx="2439840" cy="382320"/>
          </a:xfrm>
          <a:prstGeom prst="rect">
            <a:avLst/>
          </a:prstGeom>
        </p:spPr>
        <p:txBody>
          <a:bodyPr lIns="90000" tIns="46800" rIns="90000" bIns="46800" anchor="b"/>
          <a:lstStyle/>
          <a:p>
            <a:fld id="{E1418CDF-888C-48E5-8D2D-3B1EA4517333}" type="slidenum">
              <a:rPr lang="es-ES" altLang="es-AR" smtClean="0"/>
              <a:pPr/>
              <a:t>‹Nº›</a:t>
            </a:fld>
            <a:endParaRPr lang="es-ES" altLang="es-AR"/>
          </a:p>
        </p:txBody>
      </p:sp>
      <p:sp>
        <p:nvSpPr>
          <p:cNvPr id="45" name="PlaceHolder 45"/>
          <p:cNvSpPr>
            <a:spLocks noGrp="1"/>
          </p:cNvSpPr>
          <p:nvPr>
            <p:ph type="title"/>
          </p:nvPr>
        </p:nvSpPr>
        <p:spPr>
          <a:xfrm>
            <a:off x="609600" y="273600"/>
            <a:ext cx="10972320" cy="1144800"/>
          </a:xfrm>
          <a:prstGeom prst="rect">
            <a:avLst/>
          </a:prstGeom>
        </p:spPr>
        <p:txBody>
          <a:bodyPr lIns="0" tIns="0" rIns="0" bIns="0" anchor="ctr"/>
          <a:lstStyle/>
          <a:p>
            <a:r>
              <a:rPr lang="en-GB" sz="2400" b="0" strike="noStrike" spc="-1">
                <a:solidFill>
                  <a:srgbClr val="FFFFFF"/>
                </a:solidFill>
                <a:uFill>
                  <a:solidFill>
                    <a:srgbClr val="FFFFFF"/>
                  </a:solidFill>
                </a:uFill>
                <a:latin typeface="Times New Roman"/>
              </a:rPr>
              <a:t>Pulse para editar el formato del texto de título</a:t>
            </a:r>
          </a:p>
        </p:txBody>
      </p:sp>
      <p:sp>
        <p:nvSpPr>
          <p:cNvPr id="46" name="PlaceHolder 46"/>
          <p:cNvSpPr>
            <a:spLocks noGrp="1"/>
          </p:cNvSpPr>
          <p:nvPr>
            <p:ph type="body"/>
          </p:nvPr>
        </p:nvSpPr>
        <p:spPr>
          <a:xfrm>
            <a:off x="609600" y="1604520"/>
            <a:ext cx="10972320" cy="3977280"/>
          </a:xfrm>
          <a:prstGeom prst="rect">
            <a:avLst/>
          </a:prstGeom>
        </p:spPr>
        <p:txBody>
          <a:bodyPr lIns="0" tIns="0" rIns="0" bIns="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rPr>
              <a:t>Pulse para editar el formato de esquema del texto</a:t>
            </a:r>
          </a:p>
          <a:p>
            <a:pPr marL="864005" lvl="1" indent="-324002">
              <a:buClr>
                <a:srgbClr val="000000"/>
              </a:buClr>
              <a:buSzPct val="75000"/>
              <a:buFont typeface="Symbol" charset="2"/>
              <a:buChar char=""/>
            </a:pPr>
            <a:r>
              <a:rPr lang="en-GB" sz="2400" b="0" strike="noStrike" spc="-1">
                <a:solidFill>
                  <a:srgbClr val="000000"/>
                </a:solidFill>
                <a:uFill>
                  <a:solidFill>
                    <a:srgbClr val="FFFFFF"/>
                  </a:solidFill>
                </a:uFill>
                <a:latin typeface="Arial Narrow"/>
              </a:rPr>
              <a:t>Segundo nivel del esquema</a:t>
            </a:r>
          </a:p>
          <a:p>
            <a:pPr marL="1296009" lvl="2" indent="-288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Tercer nivel del esquema</a:t>
            </a:r>
          </a:p>
          <a:p>
            <a:pPr marL="1728011" lvl="3" indent="-216002">
              <a:buClr>
                <a:srgbClr val="000000"/>
              </a:buClr>
              <a:buSzPct val="75000"/>
              <a:buFont typeface="Symbol" charset="2"/>
              <a:buChar char=""/>
            </a:pPr>
            <a:r>
              <a:rPr lang="en-GB" sz="2000" b="0" strike="noStrike" spc="-1">
                <a:solidFill>
                  <a:srgbClr val="000000"/>
                </a:solidFill>
                <a:uFill>
                  <a:solidFill>
                    <a:srgbClr val="FFFFFF"/>
                  </a:solidFill>
                </a:uFill>
                <a:latin typeface="Arial Narrow"/>
              </a:rPr>
              <a:t>Cuarto nivel del esquema</a:t>
            </a:r>
          </a:p>
          <a:p>
            <a:pPr marL="2160014" lvl="4"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Quinto nivel del esquema</a:t>
            </a:r>
          </a:p>
          <a:p>
            <a:pPr marL="2592017" lvl="5"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Sexto nivel del esquema</a:t>
            </a:r>
          </a:p>
          <a:p>
            <a:pPr marL="3024020" lvl="6" indent="-216002">
              <a:buClr>
                <a:srgbClr val="000000"/>
              </a:buClr>
              <a:buSzPct val="45000"/>
              <a:buFont typeface="Wingdings" charset="2"/>
              <a:buChar char=""/>
            </a:pPr>
            <a:r>
              <a:rPr lang="en-GB" sz="2000" b="0" strike="noStrike" spc="-1">
                <a:solidFill>
                  <a:srgbClr val="000000"/>
                </a:solidFill>
                <a:uFill>
                  <a:solidFill>
                    <a:srgbClr val="FFFFFF"/>
                  </a:solidFill>
                </a:uFill>
                <a:latin typeface="Arial Narrow"/>
              </a:rPr>
              <a:t>Séptimo nivel del esquema</a:t>
            </a:r>
          </a:p>
        </p:txBody>
      </p:sp>
    </p:spTree>
    <p:extLst>
      <p:ext uri="{BB962C8B-B14F-4D97-AF65-F5344CB8AC3E}">
        <p14:creationId xmlns:p14="http://schemas.microsoft.com/office/powerpoint/2010/main" val="58298983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91910" indent="-293933" algn="l" defTabSz="914406" rtl="0" eaLnBrk="1" latinLnBrk="0" hangingPunct="1">
        <a:lnSpc>
          <a:spcPct val="9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1" name="Line 1"/>
          <p:cNvSpPr/>
          <p:nvPr/>
        </p:nvSpPr>
        <p:spPr>
          <a:xfrm>
            <a:off x="609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2" name="Line 2"/>
          <p:cNvSpPr/>
          <p:nvPr/>
        </p:nvSpPr>
        <p:spPr>
          <a:xfrm>
            <a:off x="1219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3" name="Line 3"/>
          <p:cNvSpPr/>
          <p:nvPr/>
        </p:nvSpPr>
        <p:spPr>
          <a:xfrm>
            <a:off x="1828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4" name="Line 4"/>
          <p:cNvSpPr/>
          <p:nvPr/>
        </p:nvSpPr>
        <p:spPr>
          <a:xfrm>
            <a:off x="2438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5" name="Line 5"/>
          <p:cNvSpPr/>
          <p:nvPr/>
        </p:nvSpPr>
        <p:spPr>
          <a:xfrm>
            <a:off x="3048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6" name="Line 6"/>
          <p:cNvSpPr/>
          <p:nvPr/>
        </p:nvSpPr>
        <p:spPr>
          <a:xfrm>
            <a:off x="36576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7" name="Line 7"/>
          <p:cNvSpPr/>
          <p:nvPr/>
        </p:nvSpPr>
        <p:spPr>
          <a:xfrm>
            <a:off x="4267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8" name="Line 8"/>
          <p:cNvSpPr/>
          <p:nvPr/>
        </p:nvSpPr>
        <p:spPr>
          <a:xfrm>
            <a:off x="48768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89" name="Line 9"/>
          <p:cNvSpPr/>
          <p:nvPr/>
        </p:nvSpPr>
        <p:spPr>
          <a:xfrm>
            <a:off x="5486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0" name="Line 10"/>
          <p:cNvSpPr/>
          <p:nvPr/>
        </p:nvSpPr>
        <p:spPr>
          <a:xfrm>
            <a:off x="60960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1" name="Line 11"/>
          <p:cNvSpPr/>
          <p:nvPr/>
        </p:nvSpPr>
        <p:spPr>
          <a:xfrm>
            <a:off x="6705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2" name="Line 12"/>
          <p:cNvSpPr/>
          <p:nvPr/>
        </p:nvSpPr>
        <p:spPr>
          <a:xfrm>
            <a:off x="73152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3" name="Line 13"/>
          <p:cNvSpPr/>
          <p:nvPr/>
        </p:nvSpPr>
        <p:spPr>
          <a:xfrm>
            <a:off x="7924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4" name="Line 14"/>
          <p:cNvSpPr/>
          <p:nvPr/>
        </p:nvSpPr>
        <p:spPr>
          <a:xfrm>
            <a:off x="85344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5" name="Line 15"/>
          <p:cNvSpPr/>
          <p:nvPr/>
        </p:nvSpPr>
        <p:spPr>
          <a:xfrm>
            <a:off x="91440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6" name="Line 16"/>
          <p:cNvSpPr/>
          <p:nvPr/>
        </p:nvSpPr>
        <p:spPr>
          <a:xfrm>
            <a:off x="97536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7" name="Line 17"/>
          <p:cNvSpPr/>
          <p:nvPr/>
        </p:nvSpPr>
        <p:spPr>
          <a:xfrm>
            <a:off x="103632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8" name="Line 18"/>
          <p:cNvSpPr/>
          <p:nvPr/>
        </p:nvSpPr>
        <p:spPr>
          <a:xfrm>
            <a:off x="10972801"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99" name="Line 19"/>
          <p:cNvSpPr/>
          <p:nvPr/>
        </p:nvSpPr>
        <p:spPr>
          <a:xfrm>
            <a:off x="11582400" y="0"/>
            <a:ext cx="480" cy="6786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0" name="Line 20"/>
          <p:cNvSpPr/>
          <p:nvPr/>
        </p:nvSpPr>
        <p:spPr>
          <a:xfrm>
            <a:off x="0" y="5331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1" name="Line 21"/>
          <p:cNvSpPr/>
          <p:nvPr/>
        </p:nvSpPr>
        <p:spPr>
          <a:xfrm>
            <a:off x="0" y="9903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2" name="Line 22"/>
          <p:cNvSpPr/>
          <p:nvPr/>
        </p:nvSpPr>
        <p:spPr>
          <a:xfrm>
            <a:off x="0" y="14475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3" name="Line 23"/>
          <p:cNvSpPr/>
          <p:nvPr/>
        </p:nvSpPr>
        <p:spPr>
          <a:xfrm>
            <a:off x="0" y="19047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4" name="Line 24"/>
          <p:cNvSpPr/>
          <p:nvPr/>
        </p:nvSpPr>
        <p:spPr>
          <a:xfrm>
            <a:off x="0" y="236196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5" name="Line 25"/>
          <p:cNvSpPr/>
          <p:nvPr/>
        </p:nvSpPr>
        <p:spPr>
          <a:xfrm>
            <a:off x="0" y="281916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6" name="Line 26"/>
          <p:cNvSpPr/>
          <p:nvPr/>
        </p:nvSpPr>
        <p:spPr>
          <a:xfrm>
            <a:off x="0" y="3233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7" name="Line 27"/>
          <p:cNvSpPr/>
          <p:nvPr/>
        </p:nvSpPr>
        <p:spPr>
          <a:xfrm>
            <a:off x="0" y="3665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8" name="Line 28"/>
          <p:cNvSpPr/>
          <p:nvPr/>
        </p:nvSpPr>
        <p:spPr>
          <a:xfrm>
            <a:off x="0" y="41227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09" name="Line 29"/>
          <p:cNvSpPr/>
          <p:nvPr/>
        </p:nvSpPr>
        <p:spPr>
          <a:xfrm>
            <a:off x="0" y="45799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0" name="Line 30"/>
          <p:cNvSpPr/>
          <p:nvPr/>
        </p:nvSpPr>
        <p:spPr>
          <a:xfrm>
            <a:off x="0" y="50371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1" name="Line 31"/>
          <p:cNvSpPr/>
          <p:nvPr/>
        </p:nvSpPr>
        <p:spPr>
          <a:xfrm>
            <a:off x="0" y="5494320"/>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2" name="Line 32"/>
          <p:cNvSpPr/>
          <p:nvPr/>
        </p:nvSpPr>
        <p:spPr>
          <a:xfrm>
            <a:off x="0" y="59515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3" name="Line 33"/>
          <p:cNvSpPr/>
          <p:nvPr/>
        </p:nvSpPr>
        <p:spPr>
          <a:xfrm>
            <a:off x="0" y="6408721"/>
            <a:ext cx="1209648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14" name="CustomShape 34"/>
          <p:cNvSpPr/>
          <p:nvPr/>
        </p:nvSpPr>
        <p:spPr>
          <a:xfrm rot="16200000" flipV="1">
            <a:off x="9764340"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5" name="CustomShape 35"/>
          <p:cNvSpPr/>
          <p:nvPr/>
        </p:nvSpPr>
        <p:spPr>
          <a:xfrm rot="16200000" flipV="1">
            <a:off x="10001461" y="5513761"/>
            <a:ext cx="1080" cy="254592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16" name="CustomShape 36"/>
          <p:cNvSpPr/>
          <p:nvPr/>
        </p:nvSpPr>
        <p:spPr>
          <a:xfrm rot="16200000" flipV="1">
            <a:off x="1854421" y="5225940"/>
            <a:ext cx="496440" cy="25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7" name="CustomShape 37"/>
          <p:cNvSpPr/>
          <p:nvPr/>
        </p:nvSpPr>
        <p:spPr>
          <a:xfrm rot="16200000" flipV="1">
            <a:off x="2091541" y="5513761"/>
            <a:ext cx="1080" cy="254592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18" name="CustomShape 38"/>
          <p:cNvSpPr/>
          <p:nvPr/>
        </p:nvSpPr>
        <p:spPr>
          <a:xfrm rot="16200000" flipV="1">
            <a:off x="5816820" y="4626660"/>
            <a:ext cx="496440" cy="37502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19" name="CustomShape 39"/>
          <p:cNvSpPr/>
          <p:nvPr/>
        </p:nvSpPr>
        <p:spPr>
          <a:xfrm rot="16200000" flipV="1">
            <a:off x="6043381" y="4914721"/>
            <a:ext cx="1080" cy="3744000"/>
          </a:xfrm>
          <a:prstGeom prst="rect">
            <a:avLst/>
          </a:prstGeom>
          <a:blipFill>
            <a:blip r:embed="rId14"/>
            <a:tile/>
          </a:blipFill>
          <a:ln>
            <a:noFill/>
          </a:ln>
        </p:spPr>
        <p:style>
          <a:lnRef idx="0">
            <a:scrgbClr r="0" g="0" b="0"/>
          </a:lnRef>
          <a:fillRef idx="0">
            <a:scrgbClr r="0" g="0" b="0"/>
          </a:fillRef>
          <a:effectRef idx="0">
            <a:scrgbClr r="0" g="0" b="0"/>
          </a:effectRef>
          <a:fontRef idx="minor"/>
        </p:style>
      </p:sp>
      <p:pic>
        <p:nvPicPr>
          <p:cNvPr id="120" name="Picture 45"/>
          <p:cNvPicPr/>
          <p:nvPr/>
        </p:nvPicPr>
        <p:blipFill>
          <a:blip r:embed="rId15"/>
          <a:stretch/>
        </p:blipFill>
        <p:spPr>
          <a:xfrm>
            <a:off x="0" y="0"/>
            <a:ext cx="12096480" cy="63000"/>
          </a:xfrm>
          <a:prstGeom prst="rect">
            <a:avLst/>
          </a:prstGeom>
          <a:ln>
            <a:noFill/>
          </a:ln>
        </p:spPr>
      </p:pic>
      <p:sp>
        <p:nvSpPr>
          <p:cNvPr id="121" name="CustomShape 40"/>
          <p:cNvSpPr/>
          <p:nvPr/>
        </p:nvSpPr>
        <p:spPr>
          <a:xfrm>
            <a:off x="0" y="123840"/>
            <a:ext cx="12096480" cy="1080"/>
          </a:xfrm>
          <a:prstGeom prst="rect">
            <a:avLst/>
          </a:prstGeom>
          <a:blipFill>
            <a:blip r:embed="rId14"/>
            <a:tile/>
          </a:blipFill>
          <a:ln>
            <a:noFill/>
          </a:ln>
        </p:spPr>
        <p:style>
          <a:lnRef idx="0">
            <a:scrgbClr r="0" g="0" b="0"/>
          </a:lnRef>
          <a:fillRef idx="0">
            <a:scrgbClr r="0" g="0" b="0"/>
          </a:fillRef>
          <a:effectRef idx="0">
            <a:scrgbClr r="0" g="0" b="0"/>
          </a:effectRef>
          <a:fontRef idx="minor"/>
        </p:style>
      </p:sp>
      <p:sp>
        <p:nvSpPr>
          <p:cNvPr id="122" name="CustomShape 41"/>
          <p:cNvSpPr/>
          <p:nvPr/>
        </p:nvSpPr>
        <p:spPr>
          <a:xfrm>
            <a:off x="0" y="166681"/>
            <a:ext cx="120964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123" name="PlaceHolder 42"/>
          <p:cNvSpPr>
            <a:spLocks noGrp="1"/>
          </p:cNvSpPr>
          <p:nvPr>
            <p:ph type="title"/>
          </p:nvPr>
        </p:nvSpPr>
        <p:spPr>
          <a:xfrm>
            <a:off x="914400" y="446040"/>
            <a:ext cx="10263360" cy="1422000"/>
          </a:xfrm>
          <a:prstGeom prst="rect">
            <a:avLst/>
          </a:prstGeom>
        </p:spPr>
        <p:txBody>
          <a:bodyPr lIns="90000" tIns="46800" rIns="90000" bIns="46800" anchor="ctr"/>
          <a:lstStyle/>
          <a:p>
            <a:pPr algn="ctr">
              <a:lnSpc>
                <a:spcPct val="100000"/>
              </a:lnSpc>
            </a:pPr>
            <a:r>
              <a:rPr lang="en-GB" sz="4400" b="0" strike="noStrike" spc="-1">
                <a:solidFill>
                  <a:srgbClr val="FFC545"/>
                </a:solidFill>
                <a:uFill>
                  <a:solidFill>
                    <a:srgbClr val="FFFFFF"/>
                  </a:solidFill>
                </a:uFill>
                <a:latin typeface="Impact"/>
                <a:ea typeface="DejaVu Sans"/>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124" name="PlaceHolder 43"/>
          <p:cNvSpPr>
            <a:spLocks noGrp="1"/>
          </p:cNvSpPr>
          <p:nvPr>
            <p:ph type="body"/>
          </p:nvPr>
        </p:nvSpPr>
        <p:spPr>
          <a:xfrm>
            <a:off x="914400" y="1981080"/>
            <a:ext cx="10263360" cy="4589280"/>
          </a:xfrm>
          <a:prstGeom prst="rect">
            <a:avLst/>
          </a:prstGeom>
        </p:spPr>
        <p:txBody>
          <a:bodyPr lIns="90000" tIns="46800" rIns="90000" bIns="4680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Pulse para editar el formato de esquema del texto</a:t>
            </a:r>
            <a:endParaRPr lang="en-GB" sz="3200" b="0" strike="noStrike" spc="-1">
              <a:solidFill>
                <a:srgbClr val="000000"/>
              </a:solidFill>
              <a:uFill>
                <a:solidFill>
                  <a:srgbClr val="FFFFFF"/>
                </a:solidFill>
              </a:uFill>
              <a:latin typeface="Arial Narrow"/>
            </a:endParaRPr>
          </a:p>
          <a:p>
            <a:pPr marL="864005" lvl="1" indent="-324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Segundo nivel del esquema</a:t>
            </a:r>
            <a:endParaRPr lang="en-GB" sz="3200" b="0" strike="noStrike" spc="-1">
              <a:solidFill>
                <a:srgbClr val="000000"/>
              </a:solidFill>
              <a:uFill>
                <a:solidFill>
                  <a:srgbClr val="FFFFFF"/>
                </a:solidFill>
              </a:uFill>
              <a:latin typeface="Arial Narrow"/>
            </a:endParaRPr>
          </a:p>
          <a:p>
            <a:pPr marL="1296009" lvl="2" indent="-288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Tercer nivel del esquema</a:t>
            </a:r>
            <a:endParaRPr lang="en-GB" sz="3200" b="0" strike="noStrike" spc="-1">
              <a:solidFill>
                <a:srgbClr val="000000"/>
              </a:solidFill>
              <a:uFill>
                <a:solidFill>
                  <a:srgbClr val="FFFFFF"/>
                </a:solidFill>
              </a:uFill>
              <a:latin typeface="Arial Narrow"/>
            </a:endParaRPr>
          </a:p>
          <a:p>
            <a:pPr marL="1728011" lvl="3" indent="-216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Cuarto nivel del esquema</a:t>
            </a:r>
            <a:endParaRPr lang="en-GB" sz="3200" b="0" strike="noStrike" spc="-1">
              <a:solidFill>
                <a:srgbClr val="000000"/>
              </a:solidFill>
              <a:uFill>
                <a:solidFill>
                  <a:srgbClr val="FFFFFF"/>
                </a:solidFill>
              </a:uFill>
              <a:latin typeface="Arial Narrow"/>
            </a:endParaRPr>
          </a:p>
          <a:p>
            <a:pPr marL="2160014" lvl="4"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Quinto nivel del esquema</a:t>
            </a:r>
            <a:endParaRPr lang="en-GB" sz="3200" b="0" strike="noStrike" spc="-1">
              <a:solidFill>
                <a:srgbClr val="000000"/>
              </a:solidFill>
              <a:uFill>
                <a:solidFill>
                  <a:srgbClr val="FFFFFF"/>
                </a:solidFill>
              </a:uFill>
              <a:latin typeface="Arial Narrow"/>
            </a:endParaRPr>
          </a:p>
          <a:p>
            <a:pPr marL="2592017" lvl="5"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Sexto nivel del esquema</a:t>
            </a:r>
            <a:endParaRPr lang="en-GB" sz="3200" b="0" strike="noStrike" spc="-1">
              <a:solidFill>
                <a:srgbClr val="000000"/>
              </a:solidFill>
              <a:uFill>
                <a:solidFill>
                  <a:srgbClr val="FFFFFF"/>
                </a:solidFill>
              </a:uFill>
              <a:latin typeface="Arial Narrow"/>
            </a:endParaRPr>
          </a:p>
          <a:p>
            <a:pPr marL="343080" indent="-342720">
              <a:lnSpc>
                <a:spcPct val="100000"/>
              </a:lnSpc>
            </a:pPr>
            <a:r>
              <a:rPr lang="en-GB" sz="3200" b="0" strike="noStrike" spc="-1">
                <a:solidFill>
                  <a:srgbClr val="000000"/>
                </a:solidFill>
                <a:uFill>
                  <a:solidFill>
                    <a:srgbClr val="FFFFFF"/>
                  </a:solidFill>
                </a:uFill>
                <a:latin typeface="Arial Narrow"/>
                <a:ea typeface="DejaVu Sans"/>
              </a:rPr>
              <a:t>Séptimo nivel del esquemaHaga clic para modificar el estilo de texto del patrón</a:t>
            </a:r>
            <a:endParaRPr lang="en-GB" sz="3200" b="0" strike="noStrike" spc="-1">
              <a:solidFill>
                <a:srgbClr val="000000"/>
              </a:solidFill>
              <a:uFill>
                <a:solidFill>
                  <a:srgbClr val="FFFFFF"/>
                </a:solidFill>
              </a:uFill>
              <a:latin typeface="Arial Narrow"/>
            </a:endParaRPr>
          </a:p>
          <a:p>
            <a:r>
              <a:rPr lang="en-GB" sz="2800" b="0" strike="noStrike" spc="-1">
                <a:solidFill>
                  <a:srgbClr val="000000"/>
                </a:solidFill>
                <a:uFill>
                  <a:solidFill>
                    <a:srgbClr val="FFFFFF"/>
                  </a:solidFill>
                </a:uFill>
                <a:latin typeface="Arial Narrow"/>
                <a:ea typeface="DejaVu Sans"/>
              </a:rPr>
              <a:t>Segundo nivel</a:t>
            </a:r>
            <a:endParaRPr lang="en-GB" sz="3200" b="0" strike="noStrike" spc="-1">
              <a:solidFill>
                <a:srgbClr val="000000"/>
              </a:solidFill>
              <a:uFill>
                <a:solidFill>
                  <a:srgbClr val="FFFFFF"/>
                </a:solidFill>
              </a:uFill>
              <a:latin typeface="Arial Narrow"/>
            </a:endParaRPr>
          </a:p>
          <a:p>
            <a:r>
              <a:rPr lang="en-GB" sz="2400" b="0" strike="noStrike" spc="-1">
                <a:solidFill>
                  <a:srgbClr val="000000"/>
                </a:solidFill>
                <a:uFill>
                  <a:solidFill>
                    <a:srgbClr val="FFFFFF"/>
                  </a:solidFill>
                </a:uFill>
                <a:latin typeface="Arial Narrow"/>
                <a:ea typeface="DejaVu Sans"/>
              </a:rPr>
              <a:t>Tercer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Cuarto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Quinto nivel</a:t>
            </a:r>
            <a:endParaRPr lang="en-GB" sz="3200" b="0" strike="noStrike" spc="-1">
              <a:solidFill>
                <a:srgbClr val="000000"/>
              </a:solidFill>
              <a:uFill>
                <a:solidFill>
                  <a:srgbClr val="FFFFFF"/>
                </a:solidFill>
              </a:uFill>
              <a:latin typeface="Arial Narrow"/>
            </a:endParaRPr>
          </a:p>
        </p:txBody>
      </p:sp>
      <p:sp>
        <p:nvSpPr>
          <p:cNvPr id="125" name="PlaceHolder 44"/>
          <p:cNvSpPr>
            <a:spLocks noGrp="1"/>
          </p:cNvSpPr>
          <p:nvPr>
            <p:ph type="dt"/>
          </p:nvPr>
        </p:nvSpPr>
        <p:spPr>
          <a:xfrm>
            <a:off x="914400" y="6283440"/>
            <a:ext cx="2439840" cy="382320"/>
          </a:xfrm>
          <a:prstGeom prst="rect">
            <a:avLst/>
          </a:prstGeom>
        </p:spPr>
        <p:txBody>
          <a:bodyPr lIns="90000" tIns="46800" rIns="90000" bIns="46800" anchor="b"/>
          <a:lstStyle/>
          <a:p>
            <a:pPr>
              <a:lnSpc>
                <a:spcPct val="100000"/>
              </a:lnSpc>
            </a:pPr>
            <a:endParaRPr lang="es-AR" sz="1400" b="0" strike="noStrike" spc="-1">
              <a:solidFill>
                <a:srgbClr val="000000"/>
              </a:solidFill>
              <a:uFill>
                <a:solidFill>
                  <a:srgbClr val="FFFFFF"/>
                </a:solidFill>
              </a:uFill>
              <a:latin typeface="Times New Roman"/>
            </a:endParaRPr>
          </a:p>
        </p:txBody>
      </p:sp>
      <p:sp>
        <p:nvSpPr>
          <p:cNvPr id="126" name="PlaceHolder 45"/>
          <p:cNvSpPr>
            <a:spLocks noGrp="1"/>
          </p:cNvSpPr>
          <p:nvPr>
            <p:ph type="ftr"/>
          </p:nvPr>
        </p:nvSpPr>
        <p:spPr>
          <a:xfrm>
            <a:off x="4165440" y="6283440"/>
            <a:ext cx="3760800" cy="382320"/>
          </a:xfrm>
          <a:prstGeom prst="rect">
            <a:avLst/>
          </a:prstGeom>
        </p:spPr>
        <p:txBody>
          <a:bodyPr lIns="90000" tIns="46800" rIns="90000" bIns="46800" anchor="b"/>
          <a:lstStyle/>
          <a:p>
            <a:pPr algn="ctr">
              <a:lnSpc>
                <a:spcPct val="100000"/>
              </a:lnSpc>
            </a:pPr>
            <a:r>
              <a:rPr lang="es-AR" sz="1400" b="0" strike="noStrike" spc="-1">
                <a:solidFill>
                  <a:srgbClr val="000000"/>
                </a:solidFill>
                <a:uFill>
                  <a:solidFill>
                    <a:srgbClr val="FFFFFF"/>
                  </a:solidFill>
                </a:uFill>
                <a:latin typeface="Times New Roman"/>
              </a:rPr>
              <a:t>vvvvvvvvvvvvvvvvvvvvvvv</a:t>
            </a:r>
          </a:p>
        </p:txBody>
      </p:sp>
      <p:sp>
        <p:nvSpPr>
          <p:cNvPr id="127" name="PlaceHolder 46"/>
          <p:cNvSpPr>
            <a:spLocks noGrp="1"/>
          </p:cNvSpPr>
          <p:nvPr>
            <p:ph type="sldNum"/>
          </p:nvPr>
        </p:nvSpPr>
        <p:spPr>
          <a:xfrm>
            <a:off x="8737440" y="6283440"/>
            <a:ext cx="2439840" cy="382320"/>
          </a:xfrm>
          <a:prstGeom prst="rect">
            <a:avLst/>
          </a:prstGeom>
        </p:spPr>
        <p:txBody>
          <a:bodyPr lIns="90000" tIns="46800" rIns="90000" bIns="46800" anchor="b"/>
          <a:lstStyle/>
          <a:p>
            <a:pPr algn="r">
              <a:lnSpc>
                <a:spcPct val="100000"/>
              </a:lnSpc>
            </a:pPr>
            <a:fld id="{D23B835E-B238-4A52-92EF-96CB9926B4CD}" type="slidenum">
              <a:rPr lang="es-AR" sz="1400" b="0" strike="noStrike" spc="-1">
                <a:solidFill>
                  <a:srgbClr val="99CCCC"/>
                </a:solidFill>
                <a:uFill>
                  <a:solidFill>
                    <a:srgbClr val="FFFFFF"/>
                  </a:solidFill>
                </a:uFill>
                <a:latin typeface="Arial Narrow"/>
                <a:ea typeface="DejaVu Sans"/>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324225210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11242" indent="-310916" algn="l" defTabSz="914406" rtl="0" eaLnBrk="1" latinLnBrk="0" hangingPunct="1">
        <a:lnSpc>
          <a:spcPct val="10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62" name="Picture 1"/>
          <p:cNvPicPr/>
          <p:nvPr/>
        </p:nvPicPr>
        <p:blipFill>
          <a:blip r:embed="rId14"/>
          <a:srcRect l="9963" t="10045" r="9963" b="5023"/>
          <a:stretch/>
        </p:blipFill>
        <p:spPr>
          <a:xfrm>
            <a:off x="25440" y="241200"/>
            <a:ext cx="1654560" cy="1017360"/>
          </a:xfrm>
          <a:prstGeom prst="rect">
            <a:avLst/>
          </a:prstGeom>
          <a:ln>
            <a:noFill/>
          </a:ln>
        </p:spPr>
      </p:pic>
      <p:sp>
        <p:nvSpPr>
          <p:cNvPr id="163" name="Line 1"/>
          <p:cNvSpPr/>
          <p:nvPr/>
        </p:nvSpPr>
        <p:spPr>
          <a:xfrm>
            <a:off x="6096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4" name="Line 2"/>
          <p:cNvSpPr/>
          <p:nvPr/>
        </p:nvSpPr>
        <p:spPr>
          <a:xfrm>
            <a:off x="12192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5" name="Line 3"/>
          <p:cNvSpPr/>
          <p:nvPr/>
        </p:nvSpPr>
        <p:spPr>
          <a:xfrm>
            <a:off x="18288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6" name="Line 4"/>
          <p:cNvSpPr/>
          <p:nvPr/>
        </p:nvSpPr>
        <p:spPr>
          <a:xfrm>
            <a:off x="24384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7" name="Line 5"/>
          <p:cNvSpPr/>
          <p:nvPr/>
        </p:nvSpPr>
        <p:spPr>
          <a:xfrm>
            <a:off x="30480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8" name="Line 6"/>
          <p:cNvSpPr/>
          <p:nvPr/>
        </p:nvSpPr>
        <p:spPr>
          <a:xfrm>
            <a:off x="36576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69" name="Line 7"/>
          <p:cNvSpPr/>
          <p:nvPr/>
        </p:nvSpPr>
        <p:spPr>
          <a:xfrm>
            <a:off x="42672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0" name="Line 8"/>
          <p:cNvSpPr/>
          <p:nvPr/>
        </p:nvSpPr>
        <p:spPr>
          <a:xfrm>
            <a:off x="48768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1" name="Line 9"/>
          <p:cNvSpPr/>
          <p:nvPr/>
        </p:nvSpPr>
        <p:spPr>
          <a:xfrm>
            <a:off x="54864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2" name="Line 10"/>
          <p:cNvSpPr/>
          <p:nvPr/>
        </p:nvSpPr>
        <p:spPr>
          <a:xfrm>
            <a:off x="60960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3" name="Line 11"/>
          <p:cNvSpPr/>
          <p:nvPr/>
        </p:nvSpPr>
        <p:spPr>
          <a:xfrm>
            <a:off x="67056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4" name="Line 12"/>
          <p:cNvSpPr/>
          <p:nvPr/>
        </p:nvSpPr>
        <p:spPr>
          <a:xfrm>
            <a:off x="73152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5" name="Line 13"/>
          <p:cNvSpPr/>
          <p:nvPr/>
        </p:nvSpPr>
        <p:spPr>
          <a:xfrm>
            <a:off x="79248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6" name="Line 14"/>
          <p:cNvSpPr/>
          <p:nvPr/>
        </p:nvSpPr>
        <p:spPr>
          <a:xfrm>
            <a:off x="85344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7" name="Line 15"/>
          <p:cNvSpPr/>
          <p:nvPr/>
        </p:nvSpPr>
        <p:spPr>
          <a:xfrm>
            <a:off x="91440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8" name="Line 16"/>
          <p:cNvSpPr/>
          <p:nvPr/>
        </p:nvSpPr>
        <p:spPr>
          <a:xfrm>
            <a:off x="97536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79" name="Line 17"/>
          <p:cNvSpPr/>
          <p:nvPr/>
        </p:nvSpPr>
        <p:spPr>
          <a:xfrm>
            <a:off x="103632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0" name="Line 18"/>
          <p:cNvSpPr/>
          <p:nvPr/>
        </p:nvSpPr>
        <p:spPr>
          <a:xfrm>
            <a:off x="10972801"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1" name="Line 19"/>
          <p:cNvSpPr/>
          <p:nvPr/>
        </p:nvSpPr>
        <p:spPr>
          <a:xfrm>
            <a:off x="11582400" y="-15840"/>
            <a:ext cx="480" cy="678492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2" name="Line 20"/>
          <p:cNvSpPr/>
          <p:nvPr/>
        </p:nvSpPr>
        <p:spPr>
          <a:xfrm>
            <a:off x="1" y="5173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3" name="Line 21"/>
          <p:cNvSpPr/>
          <p:nvPr/>
        </p:nvSpPr>
        <p:spPr>
          <a:xfrm>
            <a:off x="1" y="97452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4" name="Line 22"/>
          <p:cNvSpPr/>
          <p:nvPr/>
        </p:nvSpPr>
        <p:spPr>
          <a:xfrm>
            <a:off x="1" y="14317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5" name="Line 23"/>
          <p:cNvSpPr/>
          <p:nvPr/>
        </p:nvSpPr>
        <p:spPr>
          <a:xfrm>
            <a:off x="1" y="18889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6" name="Line 24"/>
          <p:cNvSpPr/>
          <p:nvPr/>
        </p:nvSpPr>
        <p:spPr>
          <a:xfrm>
            <a:off x="1" y="234612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7" name="Line 25"/>
          <p:cNvSpPr/>
          <p:nvPr/>
        </p:nvSpPr>
        <p:spPr>
          <a:xfrm>
            <a:off x="1" y="280332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8" name="Line 26"/>
          <p:cNvSpPr/>
          <p:nvPr/>
        </p:nvSpPr>
        <p:spPr>
          <a:xfrm>
            <a:off x="1" y="322236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89" name="Line 27"/>
          <p:cNvSpPr/>
          <p:nvPr/>
        </p:nvSpPr>
        <p:spPr>
          <a:xfrm>
            <a:off x="1" y="36478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0" name="Line 28"/>
          <p:cNvSpPr/>
          <p:nvPr/>
        </p:nvSpPr>
        <p:spPr>
          <a:xfrm>
            <a:off x="1" y="41050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1" name="Line 29"/>
          <p:cNvSpPr/>
          <p:nvPr/>
        </p:nvSpPr>
        <p:spPr>
          <a:xfrm>
            <a:off x="1" y="456228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2" name="Line 30"/>
          <p:cNvSpPr/>
          <p:nvPr/>
        </p:nvSpPr>
        <p:spPr>
          <a:xfrm>
            <a:off x="1" y="50194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3" name="Line 31"/>
          <p:cNvSpPr/>
          <p:nvPr/>
        </p:nvSpPr>
        <p:spPr>
          <a:xfrm>
            <a:off x="1" y="54766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4" name="Line 32"/>
          <p:cNvSpPr/>
          <p:nvPr/>
        </p:nvSpPr>
        <p:spPr>
          <a:xfrm>
            <a:off x="1" y="5933881"/>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5" name="Line 33"/>
          <p:cNvSpPr/>
          <p:nvPr/>
        </p:nvSpPr>
        <p:spPr>
          <a:xfrm>
            <a:off x="1" y="6391080"/>
            <a:ext cx="12094560" cy="360"/>
          </a:xfrm>
          <a:prstGeom prst="line">
            <a:avLst/>
          </a:prstGeom>
          <a:ln w="9360">
            <a:solidFill>
              <a:srgbClr val="FFFFFF"/>
            </a:solidFill>
            <a:miter/>
          </a:ln>
        </p:spPr>
        <p:style>
          <a:lnRef idx="0">
            <a:scrgbClr r="0" g="0" b="0"/>
          </a:lnRef>
          <a:fillRef idx="0">
            <a:scrgbClr r="0" g="0" b="0"/>
          </a:fillRef>
          <a:effectRef idx="0">
            <a:scrgbClr r="0" g="0" b="0"/>
          </a:effectRef>
          <a:fontRef idx="minor"/>
        </p:style>
      </p:sp>
      <p:sp>
        <p:nvSpPr>
          <p:cNvPr id="196" name="CustomShape 34"/>
          <p:cNvSpPr/>
          <p:nvPr/>
        </p:nvSpPr>
        <p:spPr>
          <a:xfrm rot="16200000" flipV="1">
            <a:off x="9757860" y="5216520"/>
            <a:ext cx="509400" cy="25478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97" name="CustomShape 35"/>
          <p:cNvSpPr/>
          <p:nvPr/>
        </p:nvSpPr>
        <p:spPr>
          <a:xfrm rot="16200000" flipV="1">
            <a:off x="10001461" y="5493541"/>
            <a:ext cx="1080" cy="254352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198" name="CustomShape 36"/>
          <p:cNvSpPr/>
          <p:nvPr/>
        </p:nvSpPr>
        <p:spPr>
          <a:xfrm rot="16200000" flipV="1">
            <a:off x="1847460" y="5216520"/>
            <a:ext cx="509400" cy="254784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199" name="CustomShape 37"/>
          <p:cNvSpPr/>
          <p:nvPr/>
        </p:nvSpPr>
        <p:spPr>
          <a:xfrm rot="16200000" flipV="1">
            <a:off x="2091541" y="5493541"/>
            <a:ext cx="1080" cy="254352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200" name="CustomShape 38"/>
          <p:cNvSpPr/>
          <p:nvPr/>
        </p:nvSpPr>
        <p:spPr>
          <a:xfrm rot="16200000" flipV="1">
            <a:off x="5810340" y="4615740"/>
            <a:ext cx="509400" cy="3748320"/>
          </a:xfrm>
          <a:custGeom>
            <a:avLst/>
            <a:gdLst/>
            <a:ahLst/>
            <a:cxnLst/>
            <a:rect l="l" t="t" r="r" b="b"/>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p:spPr>
        <p:style>
          <a:lnRef idx="0">
            <a:scrgbClr r="0" g="0" b="0"/>
          </a:lnRef>
          <a:fillRef idx="0">
            <a:scrgbClr r="0" g="0" b="0"/>
          </a:fillRef>
          <a:effectRef idx="0">
            <a:scrgbClr r="0" g="0" b="0"/>
          </a:effectRef>
          <a:fontRef idx="minor"/>
        </p:style>
      </p:sp>
      <p:sp>
        <p:nvSpPr>
          <p:cNvPr id="201" name="CustomShape 39"/>
          <p:cNvSpPr/>
          <p:nvPr/>
        </p:nvSpPr>
        <p:spPr>
          <a:xfrm rot="16200000" flipV="1">
            <a:off x="6043381" y="4894501"/>
            <a:ext cx="1080" cy="3741600"/>
          </a:xfrm>
          <a:prstGeom prst="rect">
            <a:avLst/>
          </a:prstGeom>
          <a:blipFill>
            <a:blip r:embed="rId15"/>
            <a:tile/>
          </a:blipFill>
          <a:ln>
            <a:noFill/>
          </a:ln>
        </p:spPr>
        <p:style>
          <a:lnRef idx="0">
            <a:scrgbClr r="0" g="0" b="0"/>
          </a:lnRef>
          <a:fillRef idx="0">
            <a:scrgbClr r="0" g="0" b="0"/>
          </a:fillRef>
          <a:effectRef idx="0">
            <a:scrgbClr r="0" g="0" b="0"/>
          </a:effectRef>
          <a:fontRef idx="minor"/>
        </p:style>
      </p:sp>
      <p:pic>
        <p:nvPicPr>
          <p:cNvPr id="202" name="Picture 46"/>
          <p:cNvPicPr/>
          <p:nvPr/>
        </p:nvPicPr>
        <p:blipFill>
          <a:blip r:embed="rId16"/>
          <a:stretch/>
        </p:blipFill>
        <p:spPr>
          <a:xfrm>
            <a:off x="0" y="0"/>
            <a:ext cx="12094080" cy="60120"/>
          </a:xfrm>
          <a:prstGeom prst="rect">
            <a:avLst/>
          </a:prstGeom>
          <a:ln>
            <a:noFill/>
          </a:ln>
        </p:spPr>
      </p:pic>
      <p:sp>
        <p:nvSpPr>
          <p:cNvPr id="203" name="CustomShape 40"/>
          <p:cNvSpPr/>
          <p:nvPr/>
        </p:nvSpPr>
        <p:spPr>
          <a:xfrm>
            <a:off x="0" y="122400"/>
            <a:ext cx="12094080" cy="1080"/>
          </a:xfrm>
          <a:prstGeom prst="rect">
            <a:avLst/>
          </a:prstGeom>
          <a:blipFill>
            <a:blip r:embed="rId15"/>
            <a:tile/>
          </a:blipFill>
          <a:ln>
            <a:noFill/>
          </a:ln>
        </p:spPr>
        <p:style>
          <a:lnRef idx="0">
            <a:scrgbClr r="0" g="0" b="0"/>
          </a:lnRef>
          <a:fillRef idx="0">
            <a:scrgbClr r="0" g="0" b="0"/>
          </a:fillRef>
          <a:effectRef idx="0">
            <a:scrgbClr r="0" g="0" b="0"/>
          </a:effectRef>
          <a:fontRef idx="minor"/>
        </p:style>
      </p:sp>
      <p:sp>
        <p:nvSpPr>
          <p:cNvPr id="204" name="CustomShape 41"/>
          <p:cNvSpPr/>
          <p:nvPr/>
        </p:nvSpPr>
        <p:spPr>
          <a:xfrm>
            <a:off x="0" y="165240"/>
            <a:ext cx="12094080" cy="1080"/>
          </a:xfrm>
          <a:prstGeom prst="rect">
            <a:avLst/>
          </a:prstGeom>
          <a:solidFill>
            <a:srgbClr val="476F6E"/>
          </a:solidFill>
          <a:ln>
            <a:noFill/>
          </a:ln>
        </p:spPr>
        <p:style>
          <a:lnRef idx="0">
            <a:scrgbClr r="0" g="0" b="0"/>
          </a:lnRef>
          <a:fillRef idx="0">
            <a:scrgbClr r="0" g="0" b="0"/>
          </a:fillRef>
          <a:effectRef idx="0">
            <a:scrgbClr r="0" g="0" b="0"/>
          </a:effectRef>
          <a:fontRef idx="minor"/>
        </p:style>
      </p:sp>
      <p:sp>
        <p:nvSpPr>
          <p:cNvPr id="205" name="PlaceHolder 42"/>
          <p:cNvSpPr>
            <a:spLocks noGrp="1"/>
          </p:cNvSpPr>
          <p:nvPr>
            <p:ph type="title"/>
          </p:nvPr>
        </p:nvSpPr>
        <p:spPr>
          <a:xfrm>
            <a:off x="1056000" y="446040"/>
            <a:ext cx="10214400" cy="1422000"/>
          </a:xfrm>
          <a:prstGeom prst="rect">
            <a:avLst/>
          </a:prstGeom>
        </p:spPr>
        <p:txBody>
          <a:bodyPr lIns="90000" tIns="46800" rIns="90000" bIns="46800" anchor="ctr"/>
          <a:lstStyle/>
          <a:p>
            <a:pPr algn="ctr">
              <a:lnSpc>
                <a:spcPct val="100000"/>
              </a:lnSpc>
            </a:pPr>
            <a:r>
              <a:rPr lang="en-GB" sz="4400" b="0" strike="noStrike" spc="-1">
                <a:solidFill>
                  <a:srgbClr val="FFC545"/>
                </a:solidFill>
                <a:uFill>
                  <a:solidFill>
                    <a:srgbClr val="FFFFFF"/>
                  </a:solidFill>
                </a:uFill>
                <a:latin typeface="Impact"/>
                <a:ea typeface="DejaVu Sans"/>
              </a:rPr>
              <a:t>Haga clic para modificar el estilo de título del patrón</a:t>
            </a:r>
            <a:endParaRPr lang="en-GB" sz="2400" b="0" strike="noStrike" spc="-1">
              <a:solidFill>
                <a:srgbClr val="FFFFFF"/>
              </a:solidFill>
              <a:uFill>
                <a:solidFill>
                  <a:srgbClr val="FFFFFF"/>
                </a:solidFill>
              </a:uFill>
              <a:latin typeface="Times New Roman"/>
            </a:endParaRPr>
          </a:p>
        </p:txBody>
      </p:sp>
      <p:sp>
        <p:nvSpPr>
          <p:cNvPr id="206" name="PlaceHolder 43"/>
          <p:cNvSpPr>
            <a:spLocks noGrp="1"/>
          </p:cNvSpPr>
          <p:nvPr>
            <p:ph type="body"/>
          </p:nvPr>
        </p:nvSpPr>
        <p:spPr>
          <a:xfrm>
            <a:off x="1009441" y="1981080"/>
            <a:ext cx="10260960" cy="4589280"/>
          </a:xfrm>
          <a:prstGeom prst="rect">
            <a:avLst/>
          </a:prstGeom>
        </p:spPr>
        <p:txBody>
          <a:bodyPr lIns="90000" tIns="46800" rIns="90000" bIns="46800"/>
          <a:lstStyle/>
          <a:p>
            <a:pPr marL="432000" indent="-324000">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Pulse para editar el formato de esquema del texto</a:t>
            </a:r>
            <a:endParaRPr lang="en-GB" sz="3200" b="0" strike="noStrike" spc="-1">
              <a:solidFill>
                <a:srgbClr val="000000"/>
              </a:solidFill>
              <a:uFill>
                <a:solidFill>
                  <a:srgbClr val="FFFFFF"/>
                </a:solidFill>
              </a:uFill>
              <a:latin typeface="Arial Narrow"/>
            </a:endParaRPr>
          </a:p>
          <a:p>
            <a:pPr marL="864005" lvl="1" indent="-324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Segundo nivel del esquema</a:t>
            </a:r>
            <a:endParaRPr lang="en-GB" sz="3200" b="0" strike="noStrike" spc="-1">
              <a:solidFill>
                <a:srgbClr val="000000"/>
              </a:solidFill>
              <a:uFill>
                <a:solidFill>
                  <a:srgbClr val="FFFFFF"/>
                </a:solidFill>
              </a:uFill>
              <a:latin typeface="Arial Narrow"/>
            </a:endParaRPr>
          </a:p>
          <a:p>
            <a:pPr marL="1296009" lvl="2" indent="-288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Tercer nivel del esquema</a:t>
            </a:r>
            <a:endParaRPr lang="en-GB" sz="3200" b="0" strike="noStrike" spc="-1">
              <a:solidFill>
                <a:srgbClr val="000000"/>
              </a:solidFill>
              <a:uFill>
                <a:solidFill>
                  <a:srgbClr val="FFFFFF"/>
                </a:solidFill>
              </a:uFill>
              <a:latin typeface="Arial Narrow"/>
            </a:endParaRPr>
          </a:p>
          <a:p>
            <a:pPr marL="1728011" lvl="3" indent="-216002">
              <a:buClr>
                <a:srgbClr val="000000"/>
              </a:buClr>
              <a:buSzPct val="75000"/>
              <a:buFont typeface="Symbol" charset="2"/>
              <a:buChar char=""/>
            </a:pPr>
            <a:r>
              <a:rPr lang="en-GB" sz="3200" b="0" strike="noStrike" spc="-1">
                <a:solidFill>
                  <a:srgbClr val="000000"/>
                </a:solidFill>
                <a:uFill>
                  <a:solidFill>
                    <a:srgbClr val="FFFFFF"/>
                  </a:solidFill>
                </a:uFill>
                <a:latin typeface="Arial Narrow"/>
                <a:ea typeface="DejaVu Sans"/>
              </a:rPr>
              <a:t>Cuarto nivel del esquema</a:t>
            </a:r>
            <a:endParaRPr lang="en-GB" sz="3200" b="0" strike="noStrike" spc="-1">
              <a:solidFill>
                <a:srgbClr val="000000"/>
              </a:solidFill>
              <a:uFill>
                <a:solidFill>
                  <a:srgbClr val="FFFFFF"/>
                </a:solidFill>
              </a:uFill>
              <a:latin typeface="Arial Narrow"/>
            </a:endParaRPr>
          </a:p>
          <a:p>
            <a:pPr marL="2160014" lvl="4"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Quinto nivel del esquema</a:t>
            </a:r>
            <a:endParaRPr lang="en-GB" sz="3200" b="0" strike="noStrike" spc="-1">
              <a:solidFill>
                <a:srgbClr val="000000"/>
              </a:solidFill>
              <a:uFill>
                <a:solidFill>
                  <a:srgbClr val="FFFFFF"/>
                </a:solidFill>
              </a:uFill>
              <a:latin typeface="Arial Narrow"/>
            </a:endParaRPr>
          </a:p>
          <a:p>
            <a:pPr marL="2592017" lvl="5" indent="-216002">
              <a:buClr>
                <a:srgbClr val="000000"/>
              </a:buClr>
              <a:buSzPct val="45000"/>
              <a:buFont typeface="Wingdings" charset="2"/>
              <a:buChar char=""/>
            </a:pPr>
            <a:r>
              <a:rPr lang="en-GB" sz="3200" b="0" strike="noStrike" spc="-1">
                <a:solidFill>
                  <a:srgbClr val="000000"/>
                </a:solidFill>
                <a:uFill>
                  <a:solidFill>
                    <a:srgbClr val="FFFFFF"/>
                  </a:solidFill>
                </a:uFill>
                <a:latin typeface="Arial Narrow"/>
                <a:ea typeface="DejaVu Sans"/>
              </a:rPr>
              <a:t>Sexto nivel del esquema</a:t>
            </a:r>
            <a:endParaRPr lang="en-GB" sz="3200" b="0" strike="noStrike" spc="-1">
              <a:solidFill>
                <a:srgbClr val="000000"/>
              </a:solidFill>
              <a:uFill>
                <a:solidFill>
                  <a:srgbClr val="FFFFFF"/>
                </a:solidFill>
              </a:uFill>
              <a:latin typeface="Arial Narrow"/>
            </a:endParaRPr>
          </a:p>
          <a:p>
            <a:pPr marL="343080" indent="-342720">
              <a:lnSpc>
                <a:spcPct val="100000"/>
              </a:lnSpc>
            </a:pPr>
            <a:r>
              <a:rPr lang="en-GB" sz="3200" b="0" strike="noStrike" spc="-1">
                <a:solidFill>
                  <a:srgbClr val="000000"/>
                </a:solidFill>
                <a:uFill>
                  <a:solidFill>
                    <a:srgbClr val="FFFFFF"/>
                  </a:solidFill>
                </a:uFill>
                <a:latin typeface="Arial Narrow"/>
                <a:ea typeface="DejaVu Sans"/>
              </a:rPr>
              <a:t>Séptimo nivel del esquemaHaga clic para modificar el estilo de texto del patrón</a:t>
            </a:r>
            <a:endParaRPr lang="en-GB" sz="3200" b="0" strike="noStrike" spc="-1">
              <a:solidFill>
                <a:srgbClr val="000000"/>
              </a:solidFill>
              <a:uFill>
                <a:solidFill>
                  <a:srgbClr val="FFFFFF"/>
                </a:solidFill>
              </a:uFill>
              <a:latin typeface="Arial Narrow"/>
            </a:endParaRPr>
          </a:p>
          <a:p>
            <a:r>
              <a:rPr lang="en-GB" sz="2800" b="0" strike="noStrike" spc="-1">
                <a:solidFill>
                  <a:srgbClr val="000000"/>
                </a:solidFill>
                <a:uFill>
                  <a:solidFill>
                    <a:srgbClr val="FFFFFF"/>
                  </a:solidFill>
                </a:uFill>
                <a:latin typeface="Arial Narrow"/>
                <a:ea typeface="DejaVu Sans"/>
              </a:rPr>
              <a:t>Segundo nivel</a:t>
            </a:r>
            <a:endParaRPr lang="en-GB" sz="3200" b="0" strike="noStrike" spc="-1">
              <a:solidFill>
                <a:srgbClr val="000000"/>
              </a:solidFill>
              <a:uFill>
                <a:solidFill>
                  <a:srgbClr val="FFFFFF"/>
                </a:solidFill>
              </a:uFill>
              <a:latin typeface="Arial Narrow"/>
            </a:endParaRPr>
          </a:p>
          <a:p>
            <a:r>
              <a:rPr lang="en-GB" sz="2400" b="0" strike="noStrike" spc="-1">
                <a:solidFill>
                  <a:srgbClr val="000000"/>
                </a:solidFill>
                <a:uFill>
                  <a:solidFill>
                    <a:srgbClr val="FFFFFF"/>
                  </a:solidFill>
                </a:uFill>
                <a:latin typeface="Arial Narrow"/>
                <a:ea typeface="DejaVu Sans"/>
              </a:rPr>
              <a:t>Tercer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Cuarto nivel</a:t>
            </a:r>
            <a:endParaRPr lang="en-GB" sz="3200" b="0" strike="noStrike" spc="-1">
              <a:solidFill>
                <a:srgbClr val="000000"/>
              </a:solidFill>
              <a:uFill>
                <a:solidFill>
                  <a:srgbClr val="FFFFFF"/>
                </a:solidFill>
              </a:uFill>
              <a:latin typeface="Arial Narrow"/>
            </a:endParaRPr>
          </a:p>
          <a:p>
            <a:r>
              <a:rPr lang="en-GB" sz="2000" b="0" strike="noStrike" spc="-1">
                <a:solidFill>
                  <a:srgbClr val="000000"/>
                </a:solidFill>
                <a:uFill>
                  <a:solidFill>
                    <a:srgbClr val="FFFFFF"/>
                  </a:solidFill>
                </a:uFill>
                <a:latin typeface="Arial Narrow"/>
                <a:ea typeface="DejaVu Sans"/>
              </a:rPr>
              <a:t>Quinto nivel</a:t>
            </a:r>
            <a:endParaRPr lang="en-GB" sz="3200" b="0" strike="noStrike" spc="-1">
              <a:solidFill>
                <a:srgbClr val="000000"/>
              </a:solidFill>
              <a:uFill>
                <a:solidFill>
                  <a:srgbClr val="FFFFFF"/>
                </a:solidFill>
              </a:uFill>
              <a:latin typeface="Arial Narrow"/>
            </a:endParaRPr>
          </a:p>
        </p:txBody>
      </p:sp>
      <p:sp>
        <p:nvSpPr>
          <p:cNvPr id="207" name="PlaceHolder 44"/>
          <p:cNvSpPr>
            <a:spLocks noGrp="1"/>
          </p:cNvSpPr>
          <p:nvPr>
            <p:ph type="dt"/>
          </p:nvPr>
        </p:nvSpPr>
        <p:spPr>
          <a:xfrm>
            <a:off x="914400" y="6283441"/>
            <a:ext cx="2437920" cy="380520"/>
          </a:xfrm>
          <a:prstGeom prst="rect">
            <a:avLst/>
          </a:prstGeom>
        </p:spPr>
        <p:txBody>
          <a:bodyPr lIns="90000" tIns="46800" rIns="90000" bIns="46800" anchor="b"/>
          <a:lstStyle/>
          <a:p>
            <a:pPr>
              <a:lnSpc>
                <a:spcPct val="100000"/>
              </a:lnSpc>
            </a:pPr>
            <a:endParaRPr lang="es-AR" sz="1400" b="0" strike="noStrike" spc="-1">
              <a:solidFill>
                <a:srgbClr val="000000"/>
              </a:solidFill>
              <a:uFill>
                <a:solidFill>
                  <a:srgbClr val="FFFFFF"/>
                </a:solidFill>
              </a:uFill>
              <a:latin typeface="Times New Roman"/>
            </a:endParaRPr>
          </a:p>
        </p:txBody>
      </p:sp>
      <p:sp>
        <p:nvSpPr>
          <p:cNvPr id="208" name="PlaceHolder 45"/>
          <p:cNvSpPr>
            <a:spLocks noGrp="1"/>
          </p:cNvSpPr>
          <p:nvPr>
            <p:ph type="ftr"/>
          </p:nvPr>
        </p:nvSpPr>
        <p:spPr>
          <a:xfrm>
            <a:off x="4165440" y="6283441"/>
            <a:ext cx="3758880" cy="380520"/>
          </a:xfrm>
          <a:prstGeom prst="rect">
            <a:avLst/>
          </a:prstGeom>
        </p:spPr>
        <p:txBody>
          <a:bodyPr lIns="90000" tIns="46800" rIns="90000" bIns="46800" anchor="b"/>
          <a:lstStyle/>
          <a:p>
            <a:pPr algn="ctr">
              <a:lnSpc>
                <a:spcPct val="100000"/>
              </a:lnSpc>
            </a:pPr>
            <a:r>
              <a:rPr lang="es-AR" sz="1400" b="0" strike="noStrike" spc="-1">
                <a:solidFill>
                  <a:srgbClr val="000000"/>
                </a:solidFill>
                <a:uFill>
                  <a:solidFill>
                    <a:srgbClr val="FFFFFF"/>
                  </a:solidFill>
                </a:uFill>
                <a:latin typeface="Times New Roman"/>
              </a:rPr>
              <a:t>vvvvvvvvvvvvvvvvvvvvvvv</a:t>
            </a:r>
          </a:p>
        </p:txBody>
      </p:sp>
      <p:sp>
        <p:nvSpPr>
          <p:cNvPr id="209" name="PlaceHolder 46"/>
          <p:cNvSpPr>
            <a:spLocks noGrp="1"/>
          </p:cNvSpPr>
          <p:nvPr>
            <p:ph type="sldNum"/>
          </p:nvPr>
        </p:nvSpPr>
        <p:spPr>
          <a:xfrm>
            <a:off x="8737440" y="6283441"/>
            <a:ext cx="2437920" cy="380520"/>
          </a:xfrm>
          <a:prstGeom prst="rect">
            <a:avLst/>
          </a:prstGeom>
        </p:spPr>
        <p:txBody>
          <a:bodyPr lIns="90000" tIns="46800" rIns="90000" bIns="46800" anchor="b"/>
          <a:lstStyle/>
          <a:p>
            <a:pPr algn="r">
              <a:lnSpc>
                <a:spcPct val="100000"/>
              </a:lnSpc>
            </a:pPr>
            <a:fld id="{409846A3-C4CD-4243-96FE-7161D7910FE2}" type="slidenum">
              <a:rPr lang="es-AR" sz="1400" b="0" strike="noStrike" spc="-1">
                <a:solidFill>
                  <a:srgbClr val="99CCCC"/>
                </a:solidFill>
                <a:uFill>
                  <a:solidFill>
                    <a:srgbClr val="FFFFFF"/>
                  </a:solidFill>
                </a:uFill>
                <a:latin typeface="Arial Narrow"/>
                <a:ea typeface="DejaVu Sans Condensed"/>
              </a:rPr>
              <a:t>‹Nº›</a:t>
            </a:fld>
            <a:endParaRPr lang="es-AR"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300251464"/>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Lst>
  <p:hf sldNum="0" hdr="0" dt="0"/>
  <p:txStyles>
    <p:titleStyle>
      <a:lvl1pPr algn="l" defTabSz="91440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311242" indent="-310916" algn="l" defTabSz="914406" rtl="0" eaLnBrk="1" latinLnBrk="0" hangingPunct="1">
        <a:lnSpc>
          <a:spcPct val="100000"/>
        </a:lnSpc>
        <a:spcBef>
          <a:spcPts val="1000"/>
        </a:spcBef>
        <a:buClr>
          <a:srgbClr val="000000"/>
        </a:buClr>
        <a:buSzPct val="45000"/>
        <a:buFont typeface="Wingdings" charset="2"/>
        <a:buChar char=""/>
        <a:defRPr sz="2800" kern="1200">
          <a:solidFill>
            <a:schemeClr val="tx1"/>
          </a:solidFill>
          <a:latin typeface="+mn-lt"/>
          <a:ea typeface="+mn-ea"/>
          <a:cs typeface="+mn-cs"/>
        </a:defRPr>
      </a:lvl1pPr>
      <a:lvl2pPr marL="685804" indent="-228602" algn="l" defTabSz="91440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8" indent="-228602" algn="l" defTabSz="91440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10"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1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098" name="Rectangle 1">
            <a:extLst>
              <a:ext uri="{FF2B5EF4-FFF2-40B4-BE49-F238E27FC236}">
                <a16:creationId xmlns:a16="http://schemas.microsoft.com/office/drawing/2014/main" id="{C08816A0-E9CA-4D89-8BCB-88A39CBF23A6}"/>
              </a:ext>
            </a:extLst>
          </p:cNvPr>
          <p:cNvSpPr>
            <a:spLocks noGrp="1" noChangeArrowheads="1"/>
          </p:cNvSpPr>
          <p:nvPr>
            <p:ph type="title"/>
          </p:nvPr>
        </p:nvSpPr>
        <p:spPr bwMode="auto">
          <a:xfrm>
            <a:off x="609601" y="273052"/>
            <a:ext cx="10841567" cy="1046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es-AR"/>
              <a:t>Pulse para editar el formato del texto de título</a:t>
            </a:r>
          </a:p>
        </p:txBody>
      </p:sp>
      <p:sp>
        <p:nvSpPr>
          <p:cNvPr id="4099" name="Rectangle 2">
            <a:extLst>
              <a:ext uri="{FF2B5EF4-FFF2-40B4-BE49-F238E27FC236}">
                <a16:creationId xmlns:a16="http://schemas.microsoft.com/office/drawing/2014/main" id="{E10F572A-182A-4F2F-9657-2E7F6BF1B663}"/>
              </a:ext>
            </a:extLst>
          </p:cNvPr>
          <p:cNvSpPr>
            <a:spLocks noGrp="1" noChangeArrowheads="1"/>
          </p:cNvSpPr>
          <p:nvPr>
            <p:ph type="body" idx="1"/>
          </p:nvPr>
        </p:nvSpPr>
        <p:spPr bwMode="auto">
          <a:xfrm>
            <a:off x="609601" y="1604964"/>
            <a:ext cx="10841567" cy="4273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560" rIns="0" bIns="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4100" name="Text Box 3">
            <a:extLst>
              <a:ext uri="{FF2B5EF4-FFF2-40B4-BE49-F238E27FC236}">
                <a16:creationId xmlns:a16="http://schemas.microsoft.com/office/drawing/2014/main" id="{1F282398-BAB8-4909-93F6-B4F7BFA8FFAD}"/>
              </a:ext>
            </a:extLst>
          </p:cNvPr>
          <p:cNvSpPr txBox="1">
            <a:spLocks noChangeArrowheads="1"/>
          </p:cNvSpPr>
          <p:nvPr/>
        </p:nvSpPr>
        <p:spPr bwMode="auto">
          <a:xfrm>
            <a:off x="609601" y="6246815"/>
            <a:ext cx="2747433"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4101" name="Text Box 4">
            <a:extLst>
              <a:ext uri="{FF2B5EF4-FFF2-40B4-BE49-F238E27FC236}">
                <a16:creationId xmlns:a16="http://schemas.microsoft.com/office/drawing/2014/main" id="{C74F588B-6732-4465-BA7A-ABD768403178}"/>
              </a:ext>
            </a:extLst>
          </p:cNvPr>
          <p:cNvSpPr txBox="1">
            <a:spLocks noChangeArrowheads="1"/>
          </p:cNvSpPr>
          <p:nvPr/>
        </p:nvSpPr>
        <p:spPr bwMode="auto">
          <a:xfrm>
            <a:off x="4169834" y="6246815"/>
            <a:ext cx="3771900"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 name="Rectangle 5">
            <a:extLst>
              <a:ext uri="{FF2B5EF4-FFF2-40B4-BE49-F238E27FC236}">
                <a16:creationId xmlns:a16="http://schemas.microsoft.com/office/drawing/2014/main" id="{63DBB5B0-169F-4B02-9B72-6CCB7CC205CB}"/>
              </a:ext>
            </a:extLst>
          </p:cNvPr>
          <p:cNvSpPr>
            <a:spLocks noGrp="1" noChangeArrowheads="1"/>
          </p:cNvSpPr>
          <p:nvPr>
            <p:ph type="sldNum"/>
          </p:nvPr>
        </p:nvSpPr>
        <p:spPr bwMode="auto">
          <a:xfrm>
            <a:off x="8741835" y="6246813"/>
            <a:ext cx="2709333" cy="374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1" hangingPunct="1">
              <a:lnSpc>
                <a:spcPct val="93000"/>
              </a:lnSpc>
              <a:buClrTx/>
              <a:buSzPct val="100000"/>
              <a:buFontTx/>
              <a:buNone/>
              <a:tabLst>
                <a:tab pos="449266" algn="l"/>
                <a:tab pos="898531" algn="l"/>
                <a:tab pos="1347797" algn="l"/>
                <a:tab pos="1797062" algn="l"/>
              </a:tabLst>
              <a:defRPr sz="1400">
                <a:solidFill>
                  <a:srgbClr val="000000"/>
                </a:solidFill>
                <a:cs typeface="Segoe UI" panose="020B0502040204020203" pitchFamily="34" charset="0"/>
              </a:defRPr>
            </a:lvl1pPr>
          </a:lstStyle>
          <a:p>
            <a:fld id="{E1418CDF-888C-48E5-8D2D-3B1EA4517333}" type="slidenum">
              <a:rPr lang="es-ES" altLang="es-AR" smtClean="0"/>
              <a:pPr/>
              <a:t>‹Nº›</a:t>
            </a:fld>
            <a:endParaRPr lang="es-ES" altLang="es-AR"/>
          </a:p>
        </p:txBody>
      </p:sp>
    </p:spTree>
    <p:extLst>
      <p:ext uri="{BB962C8B-B14F-4D97-AF65-F5344CB8AC3E}">
        <p14:creationId xmlns:p14="http://schemas.microsoft.com/office/powerpoint/2010/main" val="106156421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sldNum="0" hdr="0" dt="0"/>
  <p:txStyles>
    <p:titleStyle>
      <a:lvl1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kern="1200">
          <a:solidFill>
            <a:srgbClr val="000000"/>
          </a:solidFill>
          <a:latin typeface="+mj-lt"/>
          <a:ea typeface="+mj-ea"/>
          <a:cs typeface="+mj-cs"/>
        </a:defRPr>
      </a:lvl1pPr>
      <a:lvl2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2pPr>
      <a:lvl3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3pPr>
      <a:lvl4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4pPr>
      <a:lvl5pPr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5pPr>
      <a:lvl6pPr marL="2514617"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6pPr>
      <a:lvl7pPr marL="2971819"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7pPr>
      <a:lvl8pPr marL="3429023"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8pPr>
      <a:lvl9pPr marL="3886225" indent="-228602" algn="ctr" defTabSz="449266" rtl="0" eaLnBrk="1" fontAlgn="base" hangingPunct="1">
        <a:lnSpc>
          <a:spcPct val="93000"/>
        </a:lnSpc>
        <a:spcBef>
          <a:spcPct val="0"/>
        </a:spcBef>
        <a:spcAft>
          <a:spcPct val="0"/>
        </a:spcAft>
        <a:buClr>
          <a:srgbClr val="000000"/>
        </a:buClr>
        <a:buSzPct val="100000"/>
        <a:buFont typeface="Times New Roman" panose="02020603050405020304" pitchFamily="18" charset="0"/>
        <a:defRPr sz="3400">
          <a:solidFill>
            <a:srgbClr val="000000"/>
          </a:solidFill>
          <a:latin typeface="Arial" panose="020B0604020202020204" pitchFamily="34" charset="0"/>
          <a:ea typeface="Microsoft YaHei" panose="020B0503020204020204" pitchFamily="34" charset="-122"/>
        </a:defRPr>
      </a:lvl9pPr>
    </p:titleStyle>
    <p:bodyStyle>
      <a:lvl1pPr marL="342903" indent="-342903" algn="l" defTabSz="449266" rtl="0" eaLnBrk="1" fontAlgn="base" hangingPunct="1">
        <a:lnSpc>
          <a:spcPct val="93000"/>
        </a:lnSpc>
        <a:spcBef>
          <a:spcPct val="0"/>
        </a:spcBef>
        <a:spcAft>
          <a:spcPts val="1288"/>
        </a:spcAft>
        <a:buClr>
          <a:srgbClr val="000000"/>
        </a:buClr>
        <a:buSzPct val="100000"/>
        <a:buFont typeface="Times New Roman" panose="02020603050405020304" pitchFamily="18" charset="0"/>
        <a:defRPr sz="2900" kern="1200">
          <a:solidFill>
            <a:srgbClr val="000000"/>
          </a:solidFill>
          <a:latin typeface="+mn-lt"/>
          <a:ea typeface="+mn-ea"/>
          <a:cs typeface="+mn-cs"/>
        </a:defRPr>
      </a:lvl1pPr>
      <a:lvl2pPr marL="742955" indent="-285752" algn="l" defTabSz="449266" rtl="0" eaLnBrk="1" fontAlgn="base" hangingPunct="1">
        <a:lnSpc>
          <a:spcPct val="93000"/>
        </a:lnSpc>
        <a:spcBef>
          <a:spcPct val="0"/>
        </a:spcBef>
        <a:spcAft>
          <a:spcPts val="1025"/>
        </a:spcAft>
        <a:buClr>
          <a:srgbClr val="000000"/>
        </a:buClr>
        <a:buSzPct val="100000"/>
        <a:buFont typeface="Times New Roman" panose="02020603050405020304" pitchFamily="18" charset="0"/>
        <a:defRPr sz="2500" kern="1200">
          <a:solidFill>
            <a:srgbClr val="000000"/>
          </a:solidFill>
          <a:latin typeface="+mn-lt"/>
          <a:ea typeface="+mn-ea"/>
          <a:cs typeface="+mn-cs"/>
        </a:defRPr>
      </a:lvl2pPr>
      <a:lvl3pPr marL="1143008" indent="-228602" algn="l" defTabSz="449266" rtl="0" eaLnBrk="1" fontAlgn="base" hangingPunct="1">
        <a:lnSpc>
          <a:spcPct val="93000"/>
        </a:lnSpc>
        <a:spcBef>
          <a:spcPct val="0"/>
        </a:spcBef>
        <a:spcAft>
          <a:spcPts val="775"/>
        </a:spcAft>
        <a:buClr>
          <a:srgbClr val="000000"/>
        </a:buClr>
        <a:buSzPct val="100000"/>
        <a:buFont typeface="Times New Roman" panose="02020603050405020304" pitchFamily="18" charset="0"/>
        <a:defRPr sz="2200" kern="1200">
          <a:solidFill>
            <a:srgbClr val="000000"/>
          </a:solidFill>
          <a:latin typeface="+mn-lt"/>
          <a:ea typeface="+mn-ea"/>
          <a:cs typeface="+mn-cs"/>
        </a:defRPr>
      </a:lvl3pPr>
      <a:lvl4pPr marL="1600210" indent="-228602" algn="l" defTabSz="449266" rtl="0" eaLnBrk="1" fontAlgn="base" hangingPunct="1">
        <a:lnSpc>
          <a:spcPct val="93000"/>
        </a:lnSpc>
        <a:spcBef>
          <a:spcPct val="0"/>
        </a:spcBef>
        <a:spcAft>
          <a:spcPts val="513"/>
        </a:spcAft>
        <a:buClr>
          <a:srgbClr val="000000"/>
        </a:buClr>
        <a:buSzPct val="100000"/>
        <a:buFont typeface="Times New Roman" panose="02020603050405020304" pitchFamily="18" charset="0"/>
        <a:defRPr kern="1200">
          <a:solidFill>
            <a:srgbClr val="000000"/>
          </a:solidFill>
          <a:latin typeface="+mn-lt"/>
          <a:ea typeface="+mn-ea"/>
          <a:cs typeface="+mn-cs"/>
        </a:defRPr>
      </a:lvl4pPr>
      <a:lvl5pPr marL="2057413" indent="-228602" algn="l" defTabSz="449266" rtl="0" eaLnBrk="1" fontAlgn="base" hangingPunct="1">
        <a:lnSpc>
          <a:spcPct val="93000"/>
        </a:lnSpc>
        <a:spcBef>
          <a:spcPct val="0"/>
        </a:spcBef>
        <a:spcAft>
          <a:spcPts val="263"/>
        </a:spcAft>
        <a:buClr>
          <a:srgbClr val="000000"/>
        </a:buClr>
        <a:buSzPct val="100000"/>
        <a:buFont typeface="Times New Roman" panose="02020603050405020304" pitchFamily="18" charset="0"/>
        <a:defRPr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pic>
        <p:nvPicPr>
          <p:cNvPr id="1026" name="Picture 1">
            <a:extLst>
              <a:ext uri="{FF2B5EF4-FFF2-40B4-BE49-F238E27FC236}">
                <a16:creationId xmlns:a16="http://schemas.microsoft.com/office/drawing/2014/main" id="{80CAC787-8E34-4826-A691-A59944F7D5D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l="9969" t="15057" r="9969" b="10059"/>
          <a:stretch>
            <a:fillRect/>
          </a:stretch>
        </p:blipFill>
        <p:spPr bwMode="auto">
          <a:xfrm>
            <a:off x="82552" y="287338"/>
            <a:ext cx="1646767" cy="868362"/>
          </a:xfrm>
          <a:prstGeom prst="rect">
            <a:avLst/>
          </a:prstGeom>
          <a:noFill/>
          <a:ln>
            <a:noFill/>
          </a:ln>
          <a:effectLst/>
          <a:extLst>
            <a:ext uri="{909E8E84-426E-40DD-AFC4-6F175D3DCCD1}">
              <a14:hiddenFill xmlns:a14="http://schemas.microsoft.com/office/drawing/2010/main">
                <a:blipFill dpi="0" rotWithShape="0">
                  <a:blip/>
                  <a:srcRect l="9969" t="15057" r="9969" b="1005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027" name="Group 2">
            <a:extLst>
              <a:ext uri="{FF2B5EF4-FFF2-40B4-BE49-F238E27FC236}">
                <a16:creationId xmlns:a16="http://schemas.microsoft.com/office/drawing/2014/main" id="{6446687B-D37E-4D1E-88B4-4181678FB11B}"/>
              </a:ext>
            </a:extLst>
          </p:cNvPr>
          <p:cNvGrpSpPr>
            <a:grpSpLocks/>
          </p:cNvGrpSpPr>
          <p:nvPr/>
        </p:nvGrpSpPr>
        <p:grpSpPr bwMode="auto">
          <a:xfrm>
            <a:off x="-14632516" y="-10974388"/>
            <a:ext cx="12060767" cy="6757988"/>
            <a:chOff x="-6913" y="-6913"/>
            <a:chExt cx="5698" cy="4257"/>
          </a:xfrm>
        </p:grpSpPr>
        <p:grpSp>
          <p:nvGrpSpPr>
            <p:cNvPr id="1036" name="Group 3">
              <a:extLst>
                <a:ext uri="{FF2B5EF4-FFF2-40B4-BE49-F238E27FC236}">
                  <a16:creationId xmlns:a16="http://schemas.microsoft.com/office/drawing/2014/main" id="{6F906D65-1724-4534-944D-59A35B239785}"/>
                </a:ext>
              </a:extLst>
            </p:cNvPr>
            <p:cNvGrpSpPr>
              <a:grpSpLocks/>
            </p:cNvGrpSpPr>
            <p:nvPr/>
          </p:nvGrpSpPr>
          <p:grpSpPr bwMode="auto">
            <a:xfrm>
              <a:off x="-6913" y="-6913"/>
              <a:ext cx="5698" cy="4257"/>
              <a:chOff x="-6913" y="-6913"/>
              <a:chExt cx="5698" cy="4257"/>
            </a:xfrm>
          </p:grpSpPr>
          <p:sp>
            <p:nvSpPr>
              <p:cNvPr id="1044" name="Line 4">
                <a:extLst>
                  <a:ext uri="{FF2B5EF4-FFF2-40B4-BE49-F238E27FC236}">
                    <a16:creationId xmlns:a16="http://schemas.microsoft.com/office/drawing/2014/main" id="{6910D594-753F-4BE4-80EF-105FFB4D704E}"/>
                  </a:ext>
                </a:extLst>
              </p:cNvPr>
              <p:cNvSpPr>
                <a:spLocks noChangeShapeType="1"/>
              </p:cNvSpPr>
              <p:nvPr/>
            </p:nvSpPr>
            <p:spPr bwMode="auto">
              <a:xfrm>
                <a:off x="-662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5" name="Line 5">
                <a:extLst>
                  <a:ext uri="{FF2B5EF4-FFF2-40B4-BE49-F238E27FC236}">
                    <a16:creationId xmlns:a16="http://schemas.microsoft.com/office/drawing/2014/main" id="{06D1E40E-12DE-4727-8CA9-7AF8D663E865}"/>
                  </a:ext>
                </a:extLst>
              </p:cNvPr>
              <p:cNvSpPr>
                <a:spLocks noChangeShapeType="1"/>
              </p:cNvSpPr>
              <p:nvPr/>
            </p:nvSpPr>
            <p:spPr bwMode="auto">
              <a:xfrm>
                <a:off x="-633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6" name="Line 6">
                <a:extLst>
                  <a:ext uri="{FF2B5EF4-FFF2-40B4-BE49-F238E27FC236}">
                    <a16:creationId xmlns:a16="http://schemas.microsoft.com/office/drawing/2014/main" id="{E76937BD-FE2F-4288-BA90-A0755EC706C8}"/>
                  </a:ext>
                </a:extLst>
              </p:cNvPr>
              <p:cNvSpPr>
                <a:spLocks noChangeShapeType="1"/>
              </p:cNvSpPr>
              <p:nvPr/>
            </p:nvSpPr>
            <p:spPr bwMode="auto">
              <a:xfrm>
                <a:off x="-604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7" name="Line 7">
                <a:extLst>
                  <a:ext uri="{FF2B5EF4-FFF2-40B4-BE49-F238E27FC236}">
                    <a16:creationId xmlns:a16="http://schemas.microsoft.com/office/drawing/2014/main" id="{DC748619-0684-4E26-B096-99B63C2F0B8B}"/>
                  </a:ext>
                </a:extLst>
              </p:cNvPr>
              <p:cNvSpPr>
                <a:spLocks noChangeShapeType="1"/>
              </p:cNvSpPr>
              <p:nvPr/>
            </p:nvSpPr>
            <p:spPr bwMode="auto">
              <a:xfrm>
                <a:off x="-576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8" name="Line 8">
                <a:extLst>
                  <a:ext uri="{FF2B5EF4-FFF2-40B4-BE49-F238E27FC236}">
                    <a16:creationId xmlns:a16="http://schemas.microsoft.com/office/drawing/2014/main" id="{BC3D82D2-4311-472F-93FC-66255DAE3EFF}"/>
                  </a:ext>
                </a:extLst>
              </p:cNvPr>
              <p:cNvSpPr>
                <a:spLocks noChangeShapeType="1"/>
              </p:cNvSpPr>
              <p:nvPr/>
            </p:nvSpPr>
            <p:spPr bwMode="auto">
              <a:xfrm>
                <a:off x="-547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49" name="Line 9">
                <a:extLst>
                  <a:ext uri="{FF2B5EF4-FFF2-40B4-BE49-F238E27FC236}">
                    <a16:creationId xmlns:a16="http://schemas.microsoft.com/office/drawing/2014/main" id="{1BEBA623-4C89-420D-A9E1-2B3C2448F102}"/>
                  </a:ext>
                </a:extLst>
              </p:cNvPr>
              <p:cNvSpPr>
                <a:spLocks noChangeShapeType="1"/>
              </p:cNvSpPr>
              <p:nvPr/>
            </p:nvSpPr>
            <p:spPr bwMode="auto">
              <a:xfrm>
                <a:off x="-518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0" name="Line 10">
                <a:extLst>
                  <a:ext uri="{FF2B5EF4-FFF2-40B4-BE49-F238E27FC236}">
                    <a16:creationId xmlns:a16="http://schemas.microsoft.com/office/drawing/2014/main" id="{9190213A-2051-44E2-BCA4-665C44C2CFC1}"/>
                  </a:ext>
                </a:extLst>
              </p:cNvPr>
              <p:cNvSpPr>
                <a:spLocks noChangeShapeType="1"/>
              </p:cNvSpPr>
              <p:nvPr/>
            </p:nvSpPr>
            <p:spPr bwMode="auto">
              <a:xfrm>
                <a:off x="-489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1" name="Line 11">
                <a:extLst>
                  <a:ext uri="{FF2B5EF4-FFF2-40B4-BE49-F238E27FC236}">
                    <a16:creationId xmlns:a16="http://schemas.microsoft.com/office/drawing/2014/main" id="{F857B3B3-722B-4152-8F29-35AB9FB7A7DF}"/>
                  </a:ext>
                </a:extLst>
              </p:cNvPr>
              <p:cNvSpPr>
                <a:spLocks noChangeShapeType="1"/>
              </p:cNvSpPr>
              <p:nvPr/>
            </p:nvSpPr>
            <p:spPr bwMode="auto">
              <a:xfrm>
                <a:off x="-460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2" name="Line 12">
                <a:extLst>
                  <a:ext uri="{FF2B5EF4-FFF2-40B4-BE49-F238E27FC236}">
                    <a16:creationId xmlns:a16="http://schemas.microsoft.com/office/drawing/2014/main" id="{4C0D1513-47C0-4792-A118-FDBE2E731996}"/>
                  </a:ext>
                </a:extLst>
              </p:cNvPr>
              <p:cNvSpPr>
                <a:spLocks noChangeShapeType="1"/>
              </p:cNvSpPr>
              <p:nvPr/>
            </p:nvSpPr>
            <p:spPr bwMode="auto">
              <a:xfrm>
                <a:off x="-432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3" name="Line 13">
                <a:extLst>
                  <a:ext uri="{FF2B5EF4-FFF2-40B4-BE49-F238E27FC236}">
                    <a16:creationId xmlns:a16="http://schemas.microsoft.com/office/drawing/2014/main" id="{2109C39C-A202-467B-99B9-66132EA38BFD}"/>
                  </a:ext>
                </a:extLst>
              </p:cNvPr>
              <p:cNvSpPr>
                <a:spLocks noChangeShapeType="1"/>
              </p:cNvSpPr>
              <p:nvPr/>
            </p:nvSpPr>
            <p:spPr bwMode="auto">
              <a:xfrm>
                <a:off x="-403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4" name="Line 14">
                <a:extLst>
                  <a:ext uri="{FF2B5EF4-FFF2-40B4-BE49-F238E27FC236}">
                    <a16:creationId xmlns:a16="http://schemas.microsoft.com/office/drawing/2014/main" id="{033741E5-9DD1-4455-A277-9577D8AC0A62}"/>
                  </a:ext>
                </a:extLst>
              </p:cNvPr>
              <p:cNvSpPr>
                <a:spLocks noChangeShapeType="1"/>
              </p:cNvSpPr>
              <p:nvPr/>
            </p:nvSpPr>
            <p:spPr bwMode="auto">
              <a:xfrm>
                <a:off x="-374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5" name="Line 15">
                <a:extLst>
                  <a:ext uri="{FF2B5EF4-FFF2-40B4-BE49-F238E27FC236}">
                    <a16:creationId xmlns:a16="http://schemas.microsoft.com/office/drawing/2014/main" id="{BAB1E8AF-578A-448F-8591-85EE99610B18}"/>
                  </a:ext>
                </a:extLst>
              </p:cNvPr>
              <p:cNvSpPr>
                <a:spLocks noChangeShapeType="1"/>
              </p:cNvSpPr>
              <p:nvPr/>
            </p:nvSpPr>
            <p:spPr bwMode="auto">
              <a:xfrm>
                <a:off x="-345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6" name="Line 16">
                <a:extLst>
                  <a:ext uri="{FF2B5EF4-FFF2-40B4-BE49-F238E27FC236}">
                    <a16:creationId xmlns:a16="http://schemas.microsoft.com/office/drawing/2014/main" id="{A872600A-D6C3-4C28-8A79-0CB712A6D922}"/>
                  </a:ext>
                </a:extLst>
              </p:cNvPr>
              <p:cNvSpPr>
                <a:spLocks noChangeShapeType="1"/>
              </p:cNvSpPr>
              <p:nvPr/>
            </p:nvSpPr>
            <p:spPr bwMode="auto">
              <a:xfrm>
                <a:off x="-316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7" name="Line 17">
                <a:extLst>
                  <a:ext uri="{FF2B5EF4-FFF2-40B4-BE49-F238E27FC236}">
                    <a16:creationId xmlns:a16="http://schemas.microsoft.com/office/drawing/2014/main" id="{A92EE60A-A87C-47F0-817F-319B7AC780F5}"/>
                  </a:ext>
                </a:extLst>
              </p:cNvPr>
              <p:cNvSpPr>
                <a:spLocks noChangeShapeType="1"/>
              </p:cNvSpPr>
              <p:nvPr/>
            </p:nvSpPr>
            <p:spPr bwMode="auto">
              <a:xfrm>
                <a:off x="-288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8" name="Line 18">
                <a:extLst>
                  <a:ext uri="{FF2B5EF4-FFF2-40B4-BE49-F238E27FC236}">
                    <a16:creationId xmlns:a16="http://schemas.microsoft.com/office/drawing/2014/main" id="{B29EB3E8-FE9D-4755-BD55-E74D6292E182}"/>
                  </a:ext>
                </a:extLst>
              </p:cNvPr>
              <p:cNvSpPr>
                <a:spLocks noChangeShapeType="1"/>
              </p:cNvSpPr>
              <p:nvPr/>
            </p:nvSpPr>
            <p:spPr bwMode="auto">
              <a:xfrm>
                <a:off x="-2593"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59" name="Line 19">
                <a:extLst>
                  <a:ext uri="{FF2B5EF4-FFF2-40B4-BE49-F238E27FC236}">
                    <a16:creationId xmlns:a16="http://schemas.microsoft.com/office/drawing/2014/main" id="{E042AAEB-0B7D-44E7-99DA-8EB732E4348B}"/>
                  </a:ext>
                </a:extLst>
              </p:cNvPr>
              <p:cNvSpPr>
                <a:spLocks noChangeShapeType="1"/>
              </p:cNvSpPr>
              <p:nvPr/>
            </p:nvSpPr>
            <p:spPr bwMode="auto">
              <a:xfrm>
                <a:off x="-2305"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0" name="Line 20">
                <a:extLst>
                  <a:ext uri="{FF2B5EF4-FFF2-40B4-BE49-F238E27FC236}">
                    <a16:creationId xmlns:a16="http://schemas.microsoft.com/office/drawing/2014/main" id="{BCA52516-00B6-4BD7-AEFD-6D1ADF88DDA4}"/>
                  </a:ext>
                </a:extLst>
              </p:cNvPr>
              <p:cNvSpPr>
                <a:spLocks noChangeShapeType="1"/>
              </p:cNvSpPr>
              <p:nvPr/>
            </p:nvSpPr>
            <p:spPr bwMode="auto">
              <a:xfrm>
                <a:off x="-2017"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1" name="Line 21">
                <a:extLst>
                  <a:ext uri="{FF2B5EF4-FFF2-40B4-BE49-F238E27FC236}">
                    <a16:creationId xmlns:a16="http://schemas.microsoft.com/office/drawing/2014/main" id="{471CB579-35BD-483B-A8C7-D8335C8B6094}"/>
                  </a:ext>
                </a:extLst>
              </p:cNvPr>
              <p:cNvSpPr>
                <a:spLocks noChangeShapeType="1"/>
              </p:cNvSpPr>
              <p:nvPr/>
            </p:nvSpPr>
            <p:spPr bwMode="auto">
              <a:xfrm>
                <a:off x="-1729"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2" name="Line 22">
                <a:extLst>
                  <a:ext uri="{FF2B5EF4-FFF2-40B4-BE49-F238E27FC236}">
                    <a16:creationId xmlns:a16="http://schemas.microsoft.com/office/drawing/2014/main" id="{117E5EB0-84D3-474A-8A5A-CF6A35AE1A53}"/>
                  </a:ext>
                </a:extLst>
              </p:cNvPr>
              <p:cNvSpPr>
                <a:spLocks noChangeShapeType="1"/>
              </p:cNvSpPr>
              <p:nvPr/>
            </p:nvSpPr>
            <p:spPr bwMode="auto">
              <a:xfrm>
                <a:off x="-1441" y="-6913"/>
                <a:ext cx="0" cy="4257"/>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1063" name="Group 23">
                <a:extLst>
                  <a:ext uri="{FF2B5EF4-FFF2-40B4-BE49-F238E27FC236}">
                    <a16:creationId xmlns:a16="http://schemas.microsoft.com/office/drawing/2014/main" id="{A1A3917C-D926-43CE-BACB-A27F39AA7DDC}"/>
                  </a:ext>
                </a:extLst>
              </p:cNvPr>
              <p:cNvGrpSpPr>
                <a:grpSpLocks/>
              </p:cNvGrpSpPr>
              <p:nvPr/>
            </p:nvGrpSpPr>
            <p:grpSpPr bwMode="auto">
              <a:xfrm>
                <a:off x="-6913" y="-6572"/>
                <a:ext cx="5698" cy="3674"/>
                <a:chOff x="-6913" y="-6572"/>
                <a:chExt cx="5698" cy="3674"/>
              </a:xfrm>
            </p:grpSpPr>
            <p:sp>
              <p:nvSpPr>
                <p:cNvPr id="1064" name="Line 24">
                  <a:extLst>
                    <a:ext uri="{FF2B5EF4-FFF2-40B4-BE49-F238E27FC236}">
                      <a16:creationId xmlns:a16="http://schemas.microsoft.com/office/drawing/2014/main" id="{FBF84AE2-3CF1-40D3-ACE7-106B06F411BE}"/>
                    </a:ext>
                  </a:extLst>
                </p:cNvPr>
                <p:cNvSpPr>
                  <a:spLocks noChangeShapeType="1"/>
                </p:cNvSpPr>
                <p:nvPr/>
              </p:nvSpPr>
              <p:spPr bwMode="auto">
                <a:xfrm>
                  <a:off x="-6913" y="-65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5" name="Line 25">
                  <a:extLst>
                    <a:ext uri="{FF2B5EF4-FFF2-40B4-BE49-F238E27FC236}">
                      <a16:creationId xmlns:a16="http://schemas.microsoft.com/office/drawing/2014/main" id="{0480601D-6677-4826-9A23-627741CBC764}"/>
                    </a:ext>
                  </a:extLst>
                </p:cNvPr>
                <p:cNvSpPr>
                  <a:spLocks noChangeShapeType="1"/>
                </p:cNvSpPr>
                <p:nvPr/>
              </p:nvSpPr>
              <p:spPr bwMode="auto">
                <a:xfrm>
                  <a:off x="-6913" y="-62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6" name="Line 26">
                  <a:extLst>
                    <a:ext uri="{FF2B5EF4-FFF2-40B4-BE49-F238E27FC236}">
                      <a16:creationId xmlns:a16="http://schemas.microsoft.com/office/drawing/2014/main" id="{C0EA873D-680C-454F-AA04-7E324B4FBEB1}"/>
                    </a:ext>
                  </a:extLst>
                </p:cNvPr>
                <p:cNvSpPr>
                  <a:spLocks noChangeShapeType="1"/>
                </p:cNvSpPr>
                <p:nvPr/>
              </p:nvSpPr>
              <p:spPr bwMode="auto">
                <a:xfrm>
                  <a:off x="-6913" y="-6000"/>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7" name="Line 27">
                  <a:extLst>
                    <a:ext uri="{FF2B5EF4-FFF2-40B4-BE49-F238E27FC236}">
                      <a16:creationId xmlns:a16="http://schemas.microsoft.com/office/drawing/2014/main" id="{E609088C-E243-4E34-A092-E0E53851A29D}"/>
                    </a:ext>
                  </a:extLst>
                </p:cNvPr>
                <p:cNvSpPr>
                  <a:spLocks noChangeShapeType="1"/>
                </p:cNvSpPr>
                <p:nvPr/>
              </p:nvSpPr>
              <p:spPr bwMode="auto">
                <a:xfrm>
                  <a:off x="-6913" y="-57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8" name="Line 28">
                  <a:extLst>
                    <a:ext uri="{FF2B5EF4-FFF2-40B4-BE49-F238E27FC236}">
                      <a16:creationId xmlns:a16="http://schemas.microsoft.com/office/drawing/2014/main" id="{A14FFE6F-39A9-471F-B8BC-F26DB0B93E11}"/>
                    </a:ext>
                  </a:extLst>
                </p:cNvPr>
                <p:cNvSpPr>
                  <a:spLocks noChangeShapeType="1"/>
                </p:cNvSpPr>
                <p:nvPr/>
              </p:nvSpPr>
              <p:spPr bwMode="auto">
                <a:xfrm>
                  <a:off x="-6913" y="-54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69" name="Line 29">
                  <a:extLst>
                    <a:ext uri="{FF2B5EF4-FFF2-40B4-BE49-F238E27FC236}">
                      <a16:creationId xmlns:a16="http://schemas.microsoft.com/office/drawing/2014/main" id="{9A06E4CF-7A29-4EB0-8370-14DBA0C0FBC0}"/>
                    </a:ext>
                  </a:extLst>
                </p:cNvPr>
                <p:cNvSpPr>
                  <a:spLocks noChangeShapeType="1"/>
                </p:cNvSpPr>
                <p:nvPr/>
              </p:nvSpPr>
              <p:spPr bwMode="auto">
                <a:xfrm>
                  <a:off x="-6913" y="-5141"/>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0" name="Line 30">
                  <a:extLst>
                    <a:ext uri="{FF2B5EF4-FFF2-40B4-BE49-F238E27FC236}">
                      <a16:creationId xmlns:a16="http://schemas.microsoft.com/office/drawing/2014/main" id="{347C8DB6-797D-4F8B-B2ED-0B4882A3097A}"/>
                    </a:ext>
                  </a:extLst>
                </p:cNvPr>
                <p:cNvSpPr>
                  <a:spLocks noChangeShapeType="1"/>
                </p:cNvSpPr>
                <p:nvPr/>
              </p:nvSpPr>
              <p:spPr bwMode="auto">
                <a:xfrm>
                  <a:off x="-6913" y="-485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1" name="Line 31">
                  <a:extLst>
                    <a:ext uri="{FF2B5EF4-FFF2-40B4-BE49-F238E27FC236}">
                      <a16:creationId xmlns:a16="http://schemas.microsoft.com/office/drawing/2014/main" id="{3ABB798F-B1B5-4815-B78A-55EFAAA1188F}"/>
                    </a:ext>
                  </a:extLst>
                </p:cNvPr>
                <p:cNvSpPr>
                  <a:spLocks noChangeShapeType="1"/>
                </p:cNvSpPr>
                <p:nvPr/>
              </p:nvSpPr>
              <p:spPr bwMode="auto">
                <a:xfrm>
                  <a:off x="-6913" y="-4574"/>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2" name="Line 32">
                  <a:extLst>
                    <a:ext uri="{FF2B5EF4-FFF2-40B4-BE49-F238E27FC236}">
                      <a16:creationId xmlns:a16="http://schemas.microsoft.com/office/drawing/2014/main" id="{04B452A7-EE46-49B9-8D20-FE21C473DD85}"/>
                    </a:ext>
                  </a:extLst>
                </p:cNvPr>
                <p:cNvSpPr>
                  <a:spLocks noChangeShapeType="1"/>
                </p:cNvSpPr>
                <p:nvPr/>
              </p:nvSpPr>
              <p:spPr bwMode="auto">
                <a:xfrm>
                  <a:off x="-6913" y="-4313"/>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3" name="Line 33">
                  <a:extLst>
                    <a:ext uri="{FF2B5EF4-FFF2-40B4-BE49-F238E27FC236}">
                      <a16:creationId xmlns:a16="http://schemas.microsoft.com/office/drawing/2014/main" id="{39C54D6B-598E-472C-9024-AC187D35E207}"/>
                    </a:ext>
                  </a:extLst>
                </p:cNvPr>
                <p:cNvSpPr>
                  <a:spLocks noChangeShapeType="1"/>
                </p:cNvSpPr>
                <p:nvPr/>
              </p:nvSpPr>
              <p:spPr bwMode="auto">
                <a:xfrm>
                  <a:off x="-6913" y="-402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4" name="Line 34">
                  <a:extLst>
                    <a:ext uri="{FF2B5EF4-FFF2-40B4-BE49-F238E27FC236}">
                      <a16:creationId xmlns:a16="http://schemas.microsoft.com/office/drawing/2014/main" id="{C54B76B0-3517-4C8C-8B82-B140FD3E8EFB}"/>
                    </a:ext>
                  </a:extLst>
                </p:cNvPr>
                <p:cNvSpPr>
                  <a:spLocks noChangeShapeType="1"/>
                </p:cNvSpPr>
                <p:nvPr/>
              </p:nvSpPr>
              <p:spPr bwMode="auto">
                <a:xfrm>
                  <a:off x="-6913" y="-3759"/>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5" name="Line 35">
                  <a:extLst>
                    <a:ext uri="{FF2B5EF4-FFF2-40B4-BE49-F238E27FC236}">
                      <a16:creationId xmlns:a16="http://schemas.microsoft.com/office/drawing/2014/main" id="{DA3B3A36-A03B-47C3-9ECF-1DAE509A605A}"/>
                    </a:ext>
                  </a:extLst>
                </p:cNvPr>
                <p:cNvSpPr>
                  <a:spLocks noChangeShapeType="1"/>
                </p:cNvSpPr>
                <p:nvPr/>
              </p:nvSpPr>
              <p:spPr bwMode="auto">
                <a:xfrm>
                  <a:off x="-6913" y="-3472"/>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6">
                  <a:extLst>
                    <a:ext uri="{FF2B5EF4-FFF2-40B4-BE49-F238E27FC236}">
                      <a16:creationId xmlns:a16="http://schemas.microsoft.com/office/drawing/2014/main" id="{06644841-CF02-42B8-912B-9463B3AD72FC}"/>
                    </a:ext>
                  </a:extLst>
                </p:cNvPr>
                <p:cNvSpPr>
                  <a:spLocks noChangeShapeType="1"/>
                </p:cNvSpPr>
                <p:nvPr/>
              </p:nvSpPr>
              <p:spPr bwMode="auto">
                <a:xfrm>
                  <a:off x="-6913" y="-3185"/>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1077" name="Line 37">
                  <a:extLst>
                    <a:ext uri="{FF2B5EF4-FFF2-40B4-BE49-F238E27FC236}">
                      <a16:creationId xmlns:a16="http://schemas.microsoft.com/office/drawing/2014/main" id="{371A5327-2CE3-4032-AEEC-1E81748E35C5}"/>
                    </a:ext>
                  </a:extLst>
                </p:cNvPr>
                <p:cNvSpPr>
                  <a:spLocks noChangeShapeType="1"/>
                </p:cNvSpPr>
                <p:nvPr/>
              </p:nvSpPr>
              <p:spPr bwMode="auto">
                <a:xfrm>
                  <a:off x="-6913" y="-2897"/>
                  <a:ext cx="5698"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1037" name="Group 38">
              <a:extLst>
                <a:ext uri="{FF2B5EF4-FFF2-40B4-BE49-F238E27FC236}">
                  <a16:creationId xmlns:a16="http://schemas.microsoft.com/office/drawing/2014/main" id="{B9BAA210-17F9-46ED-81E2-D18BDA592AD8}"/>
                </a:ext>
              </a:extLst>
            </p:cNvPr>
            <p:cNvGrpSpPr>
              <a:grpSpLocks/>
            </p:cNvGrpSpPr>
            <p:nvPr/>
          </p:nvGrpSpPr>
          <p:grpSpPr bwMode="auto">
            <a:xfrm>
              <a:off x="-6525" y="-2976"/>
              <a:ext cx="4930" cy="320"/>
              <a:chOff x="-6525" y="-2976"/>
              <a:chExt cx="4930" cy="320"/>
            </a:xfrm>
          </p:grpSpPr>
          <p:sp>
            <p:nvSpPr>
              <p:cNvPr id="1038" name="Freeform 39">
                <a:extLst>
                  <a:ext uri="{FF2B5EF4-FFF2-40B4-BE49-F238E27FC236}">
                    <a16:creationId xmlns:a16="http://schemas.microsoft.com/office/drawing/2014/main" id="{809EB018-BE2D-420C-B32B-657D63B82244}"/>
                  </a:ext>
                </a:extLst>
              </p:cNvPr>
              <p:cNvSpPr>
                <a:spLocks noChangeArrowheads="1"/>
              </p:cNvSpPr>
              <p:nvPr/>
            </p:nvSpPr>
            <p:spPr bwMode="auto">
              <a:xfrm rot="16200000" flipV="1">
                <a:off x="-2328" y="-3430"/>
                <a:ext cx="278" cy="1188"/>
              </a:xfrm>
              <a:custGeom>
                <a:avLst/>
                <a:gdLst>
                  <a:gd name="T0" fmla="*/ 0 w 290"/>
                  <a:gd name="T1" fmla="*/ 2 h 1250"/>
                  <a:gd name="T2" fmla="*/ 211 w 290"/>
                  <a:gd name="T3" fmla="*/ 2 h 1250"/>
                  <a:gd name="T4" fmla="*/ 254 w 290"/>
                  <a:gd name="T5" fmla="*/ 44 h 1250"/>
                  <a:gd name="T6" fmla="*/ 254 w 290"/>
                  <a:gd name="T7" fmla="*/ 1031 h 1250"/>
                  <a:gd name="T8" fmla="*/ 211 w 290"/>
                  <a:gd name="T9" fmla="*/ 1073 h 1250"/>
                  <a:gd name="T10" fmla="*/ 0 w 290"/>
                  <a:gd name="T11" fmla="*/ 1073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39" name="Rectangle 40">
                <a:extLst>
                  <a:ext uri="{FF2B5EF4-FFF2-40B4-BE49-F238E27FC236}">
                    <a16:creationId xmlns:a16="http://schemas.microsoft.com/office/drawing/2014/main" id="{B1056CE5-AC26-4982-9E24-1B967FB15914}"/>
                  </a:ext>
                </a:extLst>
              </p:cNvPr>
              <p:cNvSpPr>
                <a:spLocks noChangeArrowheads="1"/>
              </p:cNvSpPr>
              <p:nvPr/>
            </p:nvSpPr>
            <p:spPr bwMode="auto">
              <a:xfrm rot="16200000" flipV="1">
                <a:off x="-2194"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0" name="Freeform 41">
                <a:extLst>
                  <a:ext uri="{FF2B5EF4-FFF2-40B4-BE49-F238E27FC236}">
                    <a16:creationId xmlns:a16="http://schemas.microsoft.com/office/drawing/2014/main" id="{979262B9-2B2E-4BF7-B51E-68637BF05D5F}"/>
                  </a:ext>
                </a:extLst>
              </p:cNvPr>
              <p:cNvSpPr>
                <a:spLocks noChangeArrowheads="1"/>
              </p:cNvSpPr>
              <p:nvPr/>
            </p:nvSpPr>
            <p:spPr bwMode="auto">
              <a:xfrm rot="16200000" flipV="1">
                <a:off x="-6065" y="-3430"/>
                <a:ext cx="278" cy="1188"/>
              </a:xfrm>
              <a:custGeom>
                <a:avLst/>
                <a:gdLst>
                  <a:gd name="T0" fmla="*/ 0 w 290"/>
                  <a:gd name="T1" fmla="*/ 2 h 1250"/>
                  <a:gd name="T2" fmla="*/ 211 w 290"/>
                  <a:gd name="T3" fmla="*/ 2 h 1250"/>
                  <a:gd name="T4" fmla="*/ 254 w 290"/>
                  <a:gd name="T5" fmla="*/ 44 h 1250"/>
                  <a:gd name="T6" fmla="*/ 254 w 290"/>
                  <a:gd name="T7" fmla="*/ 1031 h 1250"/>
                  <a:gd name="T8" fmla="*/ 211 w 290"/>
                  <a:gd name="T9" fmla="*/ 1073 h 1250"/>
                  <a:gd name="T10" fmla="*/ 0 w 290"/>
                  <a:gd name="T11" fmla="*/ 1073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1" name="Rectangle 42">
                <a:extLst>
                  <a:ext uri="{FF2B5EF4-FFF2-40B4-BE49-F238E27FC236}">
                    <a16:creationId xmlns:a16="http://schemas.microsoft.com/office/drawing/2014/main" id="{21568493-35EB-4094-B08A-30D7F0A6F508}"/>
                  </a:ext>
                </a:extLst>
              </p:cNvPr>
              <p:cNvSpPr>
                <a:spLocks noChangeArrowheads="1"/>
              </p:cNvSpPr>
              <p:nvPr/>
            </p:nvSpPr>
            <p:spPr bwMode="auto">
              <a:xfrm rot="16200000" flipV="1">
                <a:off x="-5932" y="-3247"/>
                <a:ext cx="0" cy="1186"/>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42" name="Freeform 43">
                <a:extLst>
                  <a:ext uri="{FF2B5EF4-FFF2-40B4-BE49-F238E27FC236}">
                    <a16:creationId xmlns:a16="http://schemas.microsoft.com/office/drawing/2014/main" id="{6372A272-A4EB-4007-A593-C3F00A56C9B2}"/>
                  </a:ext>
                </a:extLst>
              </p:cNvPr>
              <p:cNvSpPr>
                <a:spLocks noChangeArrowheads="1"/>
              </p:cNvSpPr>
              <p:nvPr/>
            </p:nvSpPr>
            <p:spPr bwMode="auto">
              <a:xfrm rot="16200000" flipV="1">
                <a:off x="-4185" y="-3714"/>
                <a:ext cx="278" cy="1755"/>
              </a:xfrm>
              <a:custGeom>
                <a:avLst/>
                <a:gdLst>
                  <a:gd name="T0" fmla="*/ 0 w 290"/>
                  <a:gd name="T1" fmla="*/ 6 h 1250"/>
                  <a:gd name="T2" fmla="*/ 211 w 290"/>
                  <a:gd name="T3" fmla="*/ 6 h 1250"/>
                  <a:gd name="T4" fmla="*/ 254 w 290"/>
                  <a:gd name="T5" fmla="*/ 138 h 1250"/>
                  <a:gd name="T6" fmla="*/ 254 w 290"/>
                  <a:gd name="T7" fmla="*/ 3327 h 1250"/>
                  <a:gd name="T8" fmla="*/ 211 w 290"/>
                  <a:gd name="T9" fmla="*/ 3459 h 1250"/>
                  <a:gd name="T10" fmla="*/ 0 w 290"/>
                  <a:gd name="T11" fmla="*/ 3459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1043" name="Rectangle 44">
                <a:extLst>
                  <a:ext uri="{FF2B5EF4-FFF2-40B4-BE49-F238E27FC236}">
                    <a16:creationId xmlns:a16="http://schemas.microsoft.com/office/drawing/2014/main" id="{CA1E5F42-A2E9-4146-BC8D-AD0D230BA312}"/>
                  </a:ext>
                </a:extLst>
              </p:cNvPr>
              <p:cNvSpPr>
                <a:spLocks noChangeArrowheads="1"/>
              </p:cNvSpPr>
              <p:nvPr/>
            </p:nvSpPr>
            <p:spPr bwMode="auto">
              <a:xfrm rot="16200000" flipV="1">
                <a:off x="-4062" y="-3529"/>
                <a:ext cx="0" cy="175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1028" name="Group 45">
            <a:extLst>
              <a:ext uri="{FF2B5EF4-FFF2-40B4-BE49-F238E27FC236}">
                <a16:creationId xmlns:a16="http://schemas.microsoft.com/office/drawing/2014/main" id="{0CC48A9E-D818-4D44-BBCF-99B0ACA016E6}"/>
              </a:ext>
            </a:extLst>
          </p:cNvPr>
          <p:cNvGrpSpPr>
            <a:grpSpLocks/>
          </p:cNvGrpSpPr>
          <p:nvPr/>
        </p:nvGrpSpPr>
        <p:grpSpPr bwMode="auto">
          <a:xfrm>
            <a:off x="2" y="2"/>
            <a:ext cx="12060767" cy="138113"/>
            <a:chOff x="0" y="0"/>
            <a:chExt cx="5698" cy="87"/>
          </a:xfrm>
        </p:grpSpPr>
        <p:pic>
          <p:nvPicPr>
            <p:cNvPr id="1033" name="Picture 46">
              <a:extLst>
                <a:ext uri="{FF2B5EF4-FFF2-40B4-BE49-F238E27FC236}">
                  <a16:creationId xmlns:a16="http://schemas.microsoft.com/office/drawing/2014/main" id="{850FE6B9-B28A-46CA-B79B-EA625FA416B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5698" cy="1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34" name="Rectangle 47">
              <a:extLst>
                <a:ext uri="{FF2B5EF4-FFF2-40B4-BE49-F238E27FC236}">
                  <a16:creationId xmlns:a16="http://schemas.microsoft.com/office/drawing/2014/main" id="{3758A6CF-6E5F-412E-94EC-0D5879B475B4}"/>
                </a:ext>
              </a:extLst>
            </p:cNvPr>
            <p:cNvSpPr>
              <a:spLocks noChangeArrowheads="1"/>
            </p:cNvSpPr>
            <p:nvPr/>
          </p:nvSpPr>
          <p:spPr bwMode="auto">
            <a:xfrm>
              <a:off x="0" y="61"/>
              <a:ext cx="5698" cy="0"/>
            </a:xfrm>
            <a:prstGeom prst="rect">
              <a:avLst/>
            </a:prstGeom>
            <a:blipFill dpi="0" rotWithShape="0">
              <a:blip r:embed="rId14"/>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35" name="Rectangle 48">
              <a:extLst>
                <a:ext uri="{FF2B5EF4-FFF2-40B4-BE49-F238E27FC236}">
                  <a16:creationId xmlns:a16="http://schemas.microsoft.com/office/drawing/2014/main" id="{0EA3BA50-45FF-4EB0-8FA8-B08D007BE911}"/>
                </a:ext>
              </a:extLst>
            </p:cNvPr>
            <p:cNvSpPr>
              <a:spLocks noChangeArrowheads="1"/>
            </p:cNvSpPr>
            <p:nvPr/>
          </p:nvSpPr>
          <p:spPr bwMode="auto">
            <a:xfrm>
              <a:off x="0" y="88"/>
              <a:ext cx="5698" cy="0"/>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sp>
        <p:nvSpPr>
          <p:cNvPr id="1029" name="Rectangle 49">
            <a:extLst>
              <a:ext uri="{FF2B5EF4-FFF2-40B4-BE49-F238E27FC236}">
                <a16:creationId xmlns:a16="http://schemas.microsoft.com/office/drawing/2014/main" id="{87EF8704-141E-48A4-A5A1-2CCD45012A3A}"/>
              </a:ext>
            </a:extLst>
          </p:cNvPr>
          <p:cNvSpPr>
            <a:spLocks noGrp="1" noChangeArrowheads="1"/>
          </p:cNvSpPr>
          <p:nvPr>
            <p:ph type="title"/>
          </p:nvPr>
        </p:nvSpPr>
        <p:spPr bwMode="auto">
          <a:xfrm>
            <a:off x="914400" y="463550"/>
            <a:ext cx="10227733"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1030" name="Rectangle 50">
            <a:extLst>
              <a:ext uri="{FF2B5EF4-FFF2-40B4-BE49-F238E27FC236}">
                <a16:creationId xmlns:a16="http://schemas.microsoft.com/office/drawing/2014/main" id="{4D4978A2-D921-419A-B33A-B6377DC9E6FC}"/>
              </a:ext>
            </a:extLst>
          </p:cNvPr>
          <p:cNvSpPr>
            <a:spLocks noGrp="1" noChangeArrowheads="1"/>
          </p:cNvSpPr>
          <p:nvPr>
            <p:ph type="body" idx="1"/>
          </p:nvPr>
        </p:nvSpPr>
        <p:spPr bwMode="auto">
          <a:xfrm>
            <a:off x="914400" y="1981200"/>
            <a:ext cx="10227733" cy="456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1031" name="Text Box 51">
            <a:extLst>
              <a:ext uri="{FF2B5EF4-FFF2-40B4-BE49-F238E27FC236}">
                <a16:creationId xmlns:a16="http://schemas.microsoft.com/office/drawing/2014/main" id="{AF125FF4-682E-4726-8E58-BBF985A2BF6B}"/>
              </a:ext>
            </a:extLst>
          </p:cNvPr>
          <p:cNvSpPr txBox="1">
            <a:spLocks noChangeArrowheads="1"/>
          </p:cNvSpPr>
          <p:nvPr/>
        </p:nvSpPr>
        <p:spPr bwMode="auto">
          <a:xfrm>
            <a:off x="4165602" y="6207127"/>
            <a:ext cx="3763433"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1076" name="Rectangle 52">
            <a:extLst>
              <a:ext uri="{FF2B5EF4-FFF2-40B4-BE49-F238E27FC236}">
                <a16:creationId xmlns:a16="http://schemas.microsoft.com/office/drawing/2014/main" id="{AC21DE0F-CAA5-45AB-9B3C-6D2527784EFD}"/>
              </a:ext>
            </a:extLst>
          </p:cNvPr>
          <p:cNvSpPr>
            <a:spLocks noGrp="1" noChangeArrowheads="1"/>
          </p:cNvSpPr>
          <p:nvPr>
            <p:ph type="sldNum"/>
          </p:nvPr>
        </p:nvSpPr>
        <p:spPr bwMode="auto">
          <a:xfrm>
            <a:off x="8737600" y="6197602"/>
            <a:ext cx="2404533" cy="441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eaLnBrk="1" hangingPunct="1">
              <a:buClrTx/>
              <a:buSzPct val="100000"/>
              <a:buFontTx/>
              <a:buNone/>
              <a:tabLst>
                <a:tab pos="0" algn="l"/>
                <a:tab pos="447678" algn="l"/>
                <a:tab pos="896944" algn="l"/>
                <a:tab pos="1346209" algn="l"/>
                <a:tab pos="1795475" algn="l"/>
                <a:tab pos="2244739" algn="l"/>
                <a:tab pos="2694006" algn="l"/>
                <a:tab pos="3143270" algn="l"/>
                <a:tab pos="3592536" algn="l"/>
                <a:tab pos="4041802" algn="l"/>
                <a:tab pos="4491067" algn="l"/>
                <a:tab pos="4940333" algn="l"/>
                <a:tab pos="5389598" algn="l"/>
                <a:tab pos="5838863" algn="l"/>
                <a:tab pos="6288129" algn="l"/>
                <a:tab pos="6737394" algn="l"/>
                <a:tab pos="7186661" algn="l"/>
                <a:tab pos="7635925" algn="l"/>
                <a:tab pos="8085191" algn="l"/>
                <a:tab pos="8534456" algn="l"/>
                <a:tab pos="8983722" algn="l"/>
              </a:tabLst>
              <a:defRPr>
                <a:solidFill>
                  <a:srgbClr val="FFFFFF"/>
                </a:solidFill>
              </a:defRPr>
            </a:lvl1pPr>
          </a:lstStyle>
          <a:p>
            <a:pPr>
              <a:defRPr/>
            </a:pPr>
            <a:fld id="{67C71883-B31B-47B3-A261-388315432BF4}" type="slidenum">
              <a:rPr lang="es-ES" altLang="es-AR"/>
              <a:pPr>
                <a:defRPr/>
              </a:pPr>
              <a:t>‹Nº›</a:t>
            </a:fld>
            <a:endParaRPr lang="es-ES" altLang="es-AR"/>
          </a:p>
        </p:txBody>
      </p:sp>
    </p:spTree>
    <p:extLst>
      <p:ext uri="{BB962C8B-B14F-4D97-AF65-F5344CB8AC3E}">
        <p14:creationId xmlns:p14="http://schemas.microsoft.com/office/powerpoint/2010/main" val="3349211614"/>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grpSp>
        <p:nvGrpSpPr>
          <p:cNvPr id="2050" name="Group 1">
            <a:extLst>
              <a:ext uri="{FF2B5EF4-FFF2-40B4-BE49-F238E27FC236}">
                <a16:creationId xmlns:a16="http://schemas.microsoft.com/office/drawing/2014/main" id="{1EDEE5CD-B3E2-4002-BA9E-473B5DC6C124}"/>
              </a:ext>
            </a:extLst>
          </p:cNvPr>
          <p:cNvGrpSpPr>
            <a:grpSpLocks/>
          </p:cNvGrpSpPr>
          <p:nvPr/>
        </p:nvGrpSpPr>
        <p:grpSpPr bwMode="auto">
          <a:xfrm>
            <a:off x="0" y="1"/>
            <a:ext cx="12141200" cy="6819900"/>
            <a:chOff x="0" y="0"/>
            <a:chExt cx="5736" cy="4296"/>
          </a:xfrm>
        </p:grpSpPr>
        <p:grpSp>
          <p:nvGrpSpPr>
            <p:cNvPr id="2061" name="Group 2">
              <a:extLst>
                <a:ext uri="{FF2B5EF4-FFF2-40B4-BE49-F238E27FC236}">
                  <a16:creationId xmlns:a16="http://schemas.microsoft.com/office/drawing/2014/main" id="{0CCD763E-6998-48D7-AB3A-EAD680C9622E}"/>
                </a:ext>
              </a:extLst>
            </p:cNvPr>
            <p:cNvGrpSpPr>
              <a:grpSpLocks/>
            </p:cNvGrpSpPr>
            <p:nvPr/>
          </p:nvGrpSpPr>
          <p:grpSpPr bwMode="auto">
            <a:xfrm>
              <a:off x="0" y="0"/>
              <a:ext cx="5736" cy="4296"/>
              <a:chOff x="0" y="0"/>
              <a:chExt cx="5736" cy="4296"/>
            </a:xfrm>
          </p:grpSpPr>
          <p:sp>
            <p:nvSpPr>
              <p:cNvPr id="2069" name="Line 3">
                <a:extLst>
                  <a:ext uri="{FF2B5EF4-FFF2-40B4-BE49-F238E27FC236}">
                    <a16:creationId xmlns:a16="http://schemas.microsoft.com/office/drawing/2014/main" id="{8A869C1D-E821-400D-A43B-3FE0C374BB83}"/>
                  </a:ext>
                </a:extLst>
              </p:cNvPr>
              <p:cNvSpPr>
                <a:spLocks noChangeShapeType="1"/>
              </p:cNvSpPr>
              <p:nvPr/>
            </p:nvSpPr>
            <p:spPr bwMode="auto">
              <a:xfrm>
                <a:off x="28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0" name="Line 4">
                <a:extLst>
                  <a:ext uri="{FF2B5EF4-FFF2-40B4-BE49-F238E27FC236}">
                    <a16:creationId xmlns:a16="http://schemas.microsoft.com/office/drawing/2014/main" id="{55BF69D8-9E92-4B10-BE99-281560B75374}"/>
                  </a:ext>
                </a:extLst>
              </p:cNvPr>
              <p:cNvSpPr>
                <a:spLocks noChangeShapeType="1"/>
              </p:cNvSpPr>
              <p:nvPr/>
            </p:nvSpPr>
            <p:spPr bwMode="auto">
              <a:xfrm>
                <a:off x="57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1" name="Line 5">
                <a:extLst>
                  <a:ext uri="{FF2B5EF4-FFF2-40B4-BE49-F238E27FC236}">
                    <a16:creationId xmlns:a16="http://schemas.microsoft.com/office/drawing/2014/main" id="{888D80EF-EF16-44B7-9A50-A217AC49EDA8}"/>
                  </a:ext>
                </a:extLst>
              </p:cNvPr>
              <p:cNvSpPr>
                <a:spLocks noChangeShapeType="1"/>
              </p:cNvSpPr>
              <p:nvPr/>
            </p:nvSpPr>
            <p:spPr bwMode="auto">
              <a:xfrm>
                <a:off x="86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2" name="Line 6">
                <a:extLst>
                  <a:ext uri="{FF2B5EF4-FFF2-40B4-BE49-F238E27FC236}">
                    <a16:creationId xmlns:a16="http://schemas.microsoft.com/office/drawing/2014/main" id="{1E1B9962-8BA3-44F1-B91B-AC377BDE7BB4}"/>
                  </a:ext>
                </a:extLst>
              </p:cNvPr>
              <p:cNvSpPr>
                <a:spLocks noChangeShapeType="1"/>
              </p:cNvSpPr>
              <p:nvPr/>
            </p:nvSpPr>
            <p:spPr bwMode="auto">
              <a:xfrm>
                <a:off x="115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3" name="Line 7">
                <a:extLst>
                  <a:ext uri="{FF2B5EF4-FFF2-40B4-BE49-F238E27FC236}">
                    <a16:creationId xmlns:a16="http://schemas.microsoft.com/office/drawing/2014/main" id="{E1C5933F-C066-494D-BDBB-E095CE1B629F}"/>
                  </a:ext>
                </a:extLst>
              </p:cNvPr>
              <p:cNvSpPr>
                <a:spLocks noChangeShapeType="1"/>
              </p:cNvSpPr>
              <p:nvPr/>
            </p:nvSpPr>
            <p:spPr bwMode="auto">
              <a:xfrm>
                <a:off x="144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4" name="Line 8">
                <a:extLst>
                  <a:ext uri="{FF2B5EF4-FFF2-40B4-BE49-F238E27FC236}">
                    <a16:creationId xmlns:a16="http://schemas.microsoft.com/office/drawing/2014/main" id="{F4C5B0D9-FDC0-4D14-A500-91CAA72F1968}"/>
                  </a:ext>
                </a:extLst>
              </p:cNvPr>
              <p:cNvSpPr>
                <a:spLocks noChangeShapeType="1"/>
              </p:cNvSpPr>
              <p:nvPr/>
            </p:nvSpPr>
            <p:spPr bwMode="auto">
              <a:xfrm>
                <a:off x="172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5" name="Line 9">
                <a:extLst>
                  <a:ext uri="{FF2B5EF4-FFF2-40B4-BE49-F238E27FC236}">
                    <a16:creationId xmlns:a16="http://schemas.microsoft.com/office/drawing/2014/main" id="{A1B1D81C-4BA0-4F6A-BBEA-5653B7210881}"/>
                  </a:ext>
                </a:extLst>
              </p:cNvPr>
              <p:cNvSpPr>
                <a:spLocks noChangeShapeType="1"/>
              </p:cNvSpPr>
              <p:nvPr/>
            </p:nvSpPr>
            <p:spPr bwMode="auto">
              <a:xfrm>
                <a:off x="201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6" name="Line 10">
                <a:extLst>
                  <a:ext uri="{FF2B5EF4-FFF2-40B4-BE49-F238E27FC236}">
                    <a16:creationId xmlns:a16="http://schemas.microsoft.com/office/drawing/2014/main" id="{06437DFC-9F33-45F6-A7AC-AE330BAC357B}"/>
                  </a:ext>
                </a:extLst>
              </p:cNvPr>
              <p:cNvSpPr>
                <a:spLocks noChangeShapeType="1"/>
              </p:cNvSpPr>
              <p:nvPr/>
            </p:nvSpPr>
            <p:spPr bwMode="auto">
              <a:xfrm>
                <a:off x="230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7" name="Line 11">
                <a:extLst>
                  <a:ext uri="{FF2B5EF4-FFF2-40B4-BE49-F238E27FC236}">
                    <a16:creationId xmlns:a16="http://schemas.microsoft.com/office/drawing/2014/main" id="{8F0A409D-C881-449E-A414-4706BD03DCB9}"/>
                  </a:ext>
                </a:extLst>
              </p:cNvPr>
              <p:cNvSpPr>
                <a:spLocks noChangeShapeType="1"/>
              </p:cNvSpPr>
              <p:nvPr/>
            </p:nvSpPr>
            <p:spPr bwMode="auto">
              <a:xfrm>
                <a:off x="259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8" name="Line 12">
                <a:extLst>
                  <a:ext uri="{FF2B5EF4-FFF2-40B4-BE49-F238E27FC236}">
                    <a16:creationId xmlns:a16="http://schemas.microsoft.com/office/drawing/2014/main" id="{B3D63175-D3EF-465E-877B-8DF48DD9DC16}"/>
                  </a:ext>
                </a:extLst>
              </p:cNvPr>
              <p:cNvSpPr>
                <a:spLocks noChangeShapeType="1"/>
              </p:cNvSpPr>
              <p:nvPr/>
            </p:nvSpPr>
            <p:spPr bwMode="auto">
              <a:xfrm>
                <a:off x="288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79" name="Line 13">
                <a:extLst>
                  <a:ext uri="{FF2B5EF4-FFF2-40B4-BE49-F238E27FC236}">
                    <a16:creationId xmlns:a16="http://schemas.microsoft.com/office/drawing/2014/main" id="{1F9AA21E-480F-4D00-AA06-C87DDCD26389}"/>
                  </a:ext>
                </a:extLst>
              </p:cNvPr>
              <p:cNvSpPr>
                <a:spLocks noChangeShapeType="1"/>
              </p:cNvSpPr>
              <p:nvPr/>
            </p:nvSpPr>
            <p:spPr bwMode="auto">
              <a:xfrm>
                <a:off x="316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0" name="Line 14">
                <a:extLst>
                  <a:ext uri="{FF2B5EF4-FFF2-40B4-BE49-F238E27FC236}">
                    <a16:creationId xmlns:a16="http://schemas.microsoft.com/office/drawing/2014/main" id="{280222AB-F372-4D4E-81D6-6EFE0C1D42F0}"/>
                  </a:ext>
                </a:extLst>
              </p:cNvPr>
              <p:cNvSpPr>
                <a:spLocks noChangeShapeType="1"/>
              </p:cNvSpPr>
              <p:nvPr/>
            </p:nvSpPr>
            <p:spPr bwMode="auto">
              <a:xfrm>
                <a:off x="345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1" name="Line 15">
                <a:extLst>
                  <a:ext uri="{FF2B5EF4-FFF2-40B4-BE49-F238E27FC236}">
                    <a16:creationId xmlns:a16="http://schemas.microsoft.com/office/drawing/2014/main" id="{83535394-2F2E-405C-8341-4602DD102FDC}"/>
                  </a:ext>
                </a:extLst>
              </p:cNvPr>
              <p:cNvSpPr>
                <a:spLocks noChangeShapeType="1"/>
              </p:cNvSpPr>
              <p:nvPr/>
            </p:nvSpPr>
            <p:spPr bwMode="auto">
              <a:xfrm>
                <a:off x="374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2" name="Line 16">
                <a:extLst>
                  <a:ext uri="{FF2B5EF4-FFF2-40B4-BE49-F238E27FC236}">
                    <a16:creationId xmlns:a16="http://schemas.microsoft.com/office/drawing/2014/main" id="{55EC9C5E-B050-40DC-AB5E-829B117A4514}"/>
                  </a:ext>
                </a:extLst>
              </p:cNvPr>
              <p:cNvSpPr>
                <a:spLocks noChangeShapeType="1"/>
              </p:cNvSpPr>
              <p:nvPr/>
            </p:nvSpPr>
            <p:spPr bwMode="auto">
              <a:xfrm>
                <a:off x="403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3" name="Line 17">
                <a:extLst>
                  <a:ext uri="{FF2B5EF4-FFF2-40B4-BE49-F238E27FC236}">
                    <a16:creationId xmlns:a16="http://schemas.microsoft.com/office/drawing/2014/main" id="{057A8F65-F77E-437A-BA90-D05FB4A2990A}"/>
                  </a:ext>
                </a:extLst>
              </p:cNvPr>
              <p:cNvSpPr>
                <a:spLocks noChangeShapeType="1"/>
              </p:cNvSpPr>
              <p:nvPr/>
            </p:nvSpPr>
            <p:spPr bwMode="auto">
              <a:xfrm>
                <a:off x="4320"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4" name="Line 18">
                <a:extLst>
                  <a:ext uri="{FF2B5EF4-FFF2-40B4-BE49-F238E27FC236}">
                    <a16:creationId xmlns:a16="http://schemas.microsoft.com/office/drawing/2014/main" id="{4CFB3B3E-D23D-461D-B40B-7B50FF8A0C35}"/>
                  </a:ext>
                </a:extLst>
              </p:cNvPr>
              <p:cNvSpPr>
                <a:spLocks noChangeShapeType="1"/>
              </p:cNvSpPr>
              <p:nvPr/>
            </p:nvSpPr>
            <p:spPr bwMode="auto">
              <a:xfrm>
                <a:off x="4608"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5" name="Line 19">
                <a:extLst>
                  <a:ext uri="{FF2B5EF4-FFF2-40B4-BE49-F238E27FC236}">
                    <a16:creationId xmlns:a16="http://schemas.microsoft.com/office/drawing/2014/main" id="{032B683A-DA39-4001-8982-C714BD6725A1}"/>
                  </a:ext>
                </a:extLst>
              </p:cNvPr>
              <p:cNvSpPr>
                <a:spLocks noChangeShapeType="1"/>
              </p:cNvSpPr>
              <p:nvPr/>
            </p:nvSpPr>
            <p:spPr bwMode="auto">
              <a:xfrm>
                <a:off x="4896"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6" name="Line 20">
                <a:extLst>
                  <a:ext uri="{FF2B5EF4-FFF2-40B4-BE49-F238E27FC236}">
                    <a16:creationId xmlns:a16="http://schemas.microsoft.com/office/drawing/2014/main" id="{885E919C-F347-44A0-9D88-3D9CF86AFC52}"/>
                  </a:ext>
                </a:extLst>
              </p:cNvPr>
              <p:cNvSpPr>
                <a:spLocks noChangeShapeType="1"/>
              </p:cNvSpPr>
              <p:nvPr/>
            </p:nvSpPr>
            <p:spPr bwMode="auto">
              <a:xfrm>
                <a:off x="5184"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87" name="Line 21">
                <a:extLst>
                  <a:ext uri="{FF2B5EF4-FFF2-40B4-BE49-F238E27FC236}">
                    <a16:creationId xmlns:a16="http://schemas.microsoft.com/office/drawing/2014/main" id="{8612B6BB-3798-4B3A-92BC-878FDC564ABE}"/>
                  </a:ext>
                </a:extLst>
              </p:cNvPr>
              <p:cNvSpPr>
                <a:spLocks noChangeShapeType="1"/>
              </p:cNvSpPr>
              <p:nvPr/>
            </p:nvSpPr>
            <p:spPr bwMode="auto">
              <a:xfrm>
                <a:off x="5472" y="0"/>
                <a:ext cx="0" cy="4296"/>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nvGrpSpPr>
              <p:cNvPr id="2088" name="Group 22">
                <a:extLst>
                  <a:ext uri="{FF2B5EF4-FFF2-40B4-BE49-F238E27FC236}">
                    <a16:creationId xmlns:a16="http://schemas.microsoft.com/office/drawing/2014/main" id="{41C31455-1AF6-4A87-8FF8-FC840039E817}"/>
                  </a:ext>
                </a:extLst>
              </p:cNvPr>
              <p:cNvGrpSpPr>
                <a:grpSpLocks/>
              </p:cNvGrpSpPr>
              <p:nvPr/>
            </p:nvGrpSpPr>
            <p:grpSpPr bwMode="auto">
              <a:xfrm>
                <a:off x="0" y="336"/>
                <a:ext cx="5736" cy="3721"/>
                <a:chOff x="0" y="336"/>
                <a:chExt cx="5736" cy="3721"/>
              </a:xfrm>
            </p:grpSpPr>
            <p:sp>
              <p:nvSpPr>
                <p:cNvPr id="2089" name="Line 23">
                  <a:extLst>
                    <a:ext uri="{FF2B5EF4-FFF2-40B4-BE49-F238E27FC236}">
                      <a16:creationId xmlns:a16="http://schemas.microsoft.com/office/drawing/2014/main" id="{83267796-8006-4A2F-B856-022AC3F423E1}"/>
                    </a:ext>
                  </a:extLst>
                </p:cNvPr>
                <p:cNvSpPr>
                  <a:spLocks noChangeShapeType="1"/>
                </p:cNvSpPr>
                <p:nvPr/>
              </p:nvSpPr>
              <p:spPr bwMode="auto">
                <a:xfrm>
                  <a:off x="0" y="33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0" name="Line 24">
                  <a:extLst>
                    <a:ext uri="{FF2B5EF4-FFF2-40B4-BE49-F238E27FC236}">
                      <a16:creationId xmlns:a16="http://schemas.microsoft.com/office/drawing/2014/main" id="{3C7081CA-5EF4-452D-AC1D-EAD6E8A41540}"/>
                    </a:ext>
                  </a:extLst>
                </p:cNvPr>
                <p:cNvSpPr>
                  <a:spLocks noChangeShapeType="1"/>
                </p:cNvSpPr>
                <p:nvPr/>
              </p:nvSpPr>
              <p:spPr bwMode="auto">
                <a:xfrm>
                  <a:off x="0" y="62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1" name="Line 25">
                  <a:extLst>
                    <a:ext uri="{FF2B5EF4-FFF2-40B4-BE49-F238E27FC236}">
                      <a16:creationId xmlns:a16="http://schemas.microsoft.com/office/drawing/2014/main" id="{996104C5-594B-4584-AAAE-6B981B0A3014}"/>
                    </a:ext>
                  </a:extLst>
                </p:cNvPr>
                <p:cNvSpPr>
                  <a:spLocks noChangeShapeType="1"/>
                </p:cNvSpPr>
                <p:nvPr/>
              </p:nvSpPr>
              <p:spPr bwMode="auto">
                <a:xfrm>
                  <a:off x="0" y="91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2" name="Line 26">
                  <a:extLst>
                    <a:ext uri="{FF2B5EF4-FFF2-40B4-BE49-F238E27FC236}">
                      <a16:creationId xmlns:a16="http://schemas.microsoft.com/office/drawing/2014/main" id="{93CFA98D-E43E-4473-8970-24EA8019A469}"/>
                    </a:ext>
                  </a:extLst>
                </p:cNvPr>
                <p:cNvSpPr>
                  <a:spLocks noChangeShapeType="1"/>
                </p:cNvSpPr>
                <p:nvPr/>
              </p:nvSpPr>
              <p:spPr bwMode="auto">
                <a:xfrm>
                  <a:off x="0" y="120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3" name="Line 27">
                  <a:extLst>
                    <a:ext uri="{FF2B5EF4-FFF2-40B4-BE49-F238E27FC236}">
                      <a16:creationId xmlns:a16="http://schemas.microsoft.com/office/drawing/2014/main" id="{07F6BBD8-D998-4DD4-906C-3B70DE9CD23D}"/>
                    </a:ext>
                  </a:extLst>
                </p:cNvPr>
                <p:cNvSpPr>
                  <a:spLocks noChangeShapeType="1"/>
                </p:cNvSpPr>
                <p:nvPr/>
              </p:nvSpPr>
              <p:spPr bwMode="auto">
                <a:xfrm>
                  <a:off x="0" y="148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4" name="Line 28">
                  <a:extLst>
                    <a:ext uri="{FF2B5EF4-FFF2-40B4-BE49-F238E27FC236}">
                      <a16:creationId xmlns:a16="http://schemas.microsoft.com/office/drawing/2014/main" id="{146F4193-C322-486A-966D-92CC86D30A53}"/>
                    </a:ext>
                  </a:extLst>
                </p:cNvPr>
                <p:cNvSpPr>
                  <a:spLocks noChangeShapeType="1"/>
                </p:cNvSpPr>
                <p:nvPr/>
              </p:nvSpPr>
              <p:spPr bwMode="auto">
                <a:xfrm>
                  <a:off x="0" y="177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5" name="Line 29">
                  <a:extLst>
                    <a:ext uri="{FF2B5EF4-FFF2-40B4-BE49-F238E27FC236}">
                      <a16:creationId xmlns:a16="http://schemas.microsoft.com/office/drawing/2014/main" id="{C8E01C01-AB78-4F79-9F27-F6CE1891C552}"/>
                    </a:ext>
                  </a:extLst>
                </p:cNvPr>
                <p:cNvSpPr>
                  <a:spLocks noChangeShapeType="1"/>
                </p:cNvSpPr>
                <p:nvPr/>
              </p:nvSpPr>
              <p:spPr bwMode="auto">
                <a:xfrm>
                  <a:off x="0" y="205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6" name="Line 30">
                  <a:extLst>
                    <a:ext uri="{FF2B5EF4-FFF2-40B4-BE49-F238E27FC236}">
                      <a16:creationId xmlns:a16="http://schemas.microsoft.com/office/drawing/2014/main" id="{371E0619-A9E5-40F5-8576-BA94B6E522A3}"/>
                    </a:ext>
                  </a:extLst>
                </p:cNvPr>
                <p:cNvSpPr>
                  <a:spLocks noChangeShapeType="1"/>
                </p:cNvSpPr>
                <p:nvPr/>
              </p:nvSpPr>
              <p:spPr bwMode="auto">
                <a:xfrm>
                  <a:off x="0" y="233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7" name="Line 31">
                  <a:extLst>
                    <a:ext uri="{FF2B5EF4-FFF2-40B4-BE49-F238E27FC236}">
                      <a16:creationId xmlns:a16="http://schemas.microsoft.com/office/drawing/2014/main" id="{5E9ED2CC-27D7-46FB-AA03-482691226374}"/>
                    </a:ext>
                  </a:extLst>
                </p:cNvPr>
                <p:cNvSpPr>
                  <a:spLocks noChangeShapeType="1"/>
                </p:cNvSpPr>
                <p:nvPr/>
              </p:nvSpPr>
              <p:spPr bwMode="auto">
                <a:xfrm>
                  <a:off x="0" y="261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8" name="Line 32">
                  <a:extLst>
                    <a:ext uri="{FF2B5EF4-FFF2-40B4-BE49-F238E27FC236}">
                      <a16:creationId xmlns:a16="http://schemas.microsoft.com/office/drawing/2014/main" id="{26DA4063-F9AF-4B9C-9833-9D5578E7A9FF}"/>
                    </a:ext>
                  </a:extLst>
                </p:cNvPr>
                <p:cNvSpPr>
                  <a:spLocks noChangeShapeType="1"/>
                </p:cNvSpPr>
                <p:nvPr/>
              </p:nvSpPr>
              <p:spPr bwMode="auto">
                <a:xfrm>
                  <a:off x="0" y="2906"/>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099" name="Line 33">
                  <a:extLst>
                    <a:ext uri="{FF2B5EF4-FFF2-40B4-BE49-F238E27FC236}">
                      <a16:creationId xmlns:a16="http://schemas.microsoft.com/office/drawing/2014/main" id="{8E6D5103-BFE3-47D9-A820-8F9179DB301E}"/>
                    </a:ext>
                  </a:extLst>
                </p:cNvPr>
                <p:cNvSpPr>
                  <a:spLocks noChangeShapeType="1"/>
                </p:cNvSpPr>
                <p:nvPr/>
              </p:nvSpPr>
              <p:spPr bwMode="auto">
                <a:xfrm>
                  <a:off x="0" y="3194"/>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0" name="Line 34">
                  <a:extLst>
                    <a:ext uri="{FF2B5EF4-FFF2-40B4-BE49-F238E27FC236}">
                      <a16:creationId xmlns:a16="http://schemas.microsoft.com/office/drawing/2014/main" id="{E1986D7D-7711-47DD-9C71-A70888A4B0AE}"/>
                    </a:ext>
                  </a:extLst>
                </p:cNvPr>
                <p:cNvSpPr>
                  <a:spLocks noChangeShapeType="1"/>
                </p:cNvSpPr>
                <p:nvPr/>
              </p:nvSpPr>
              <p:spPr bwMode="auto">
                <a:xfrm>
                  <a:off x="0" y="3482"/>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 name="Line 35">
                  <a:extLst>
                    <a:ext uri="{FF2B5EF4-FFF2-40B4-BE49-F238E27FC236}">
                      <a16:creationId xmlns:a16="http://schemas.microsoft.com/office/drawing/2014/main" id="{D9224C9C-F071-41E7-8BBA-345E771C7CA0}"/>
                    </a:ext>
                  </a:extLst>
                </p:cNvPr>
                <p:cNvSpPr>
                  <a:spLocks noChangeShapeType="1"/>
                </p:cNvSpPr>
                <p:nvPr/>
              </p:nvSpPr>
              <p:spPr bwMode="auto">
                <a:xfrm>
                  <a:off x="0" y="3770"/>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sp>
              <p:nvSpPr>
                <p:cNvPr id="2102" name="Line 36">
                  <a:extLst>
                    <a:ext uri="{FF2B5EF4-FFF2-40B4-BE49-F238E27FC236}">
                      <a16:creationId xmlns:a16="http://schemas.microsoft.com/office/drawing/2014/main" id="{24BE6C6A-CF31-4CDA-ABF5-6C24CBA69E2E}"/>
                    </a:ext>
                  </a:extLst>
                </p:cNvPr>
                <p:cNvSpPr>
                  <a:spLocks noChangeShapeType="1"/>
                </p:cNvSpPr>
                <p:nvPr/>
              </p:nvSpPr>
              <p:spPr bwMode="auto">
                <a:xfrm>
                  <a:off x="0" y="4058"/>
                  <a:ext cx="5736" cy="0"/>
                </a:xfrm>
                <a:prstGeom prst="line">
                  <a:avLst/>
                </a:prstGeom>
                <a:noFill/>
                <a:ln w="9360" cap="sq">
                  <a:solidFill>
                    <a:srgbClr val="FFFF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s-AR" sz="1800"/>
                </a:p>
              </p:txBody>
            </p:sp>
          </p:grpSp>
        </p:grpSp>
        <p:grpSp>
          <p:nvGrpSpPr>
            <p:cNvPr id="2062" name="Group 37">
              <a:extLst>
                <a:ext uri="{FF2B5EF4-FFF2-40B4-BE49-F238E27FC236}">
                  <a16:creationId xmlns:a16="http://schemas.microsoft.com/office/drawing/2014/main" id="{5612E3C7-5BFF-4F78-B156-7FB843C939FB}"/>
                </a:ext>
              </a:extLst>
            </p:cNvPr>
            <p:cNvGrpSpPr>
              <a:grpSpLocks/>
            </p:cNvGrpSpPr>
            <p:nvPr/>
          </p:nvGrpSpPr>
          <p:grpSpPr bwMode="auto">
            <a:xfrm>
              <a:off x="386" y="3937"/>
              <a:ext cx="4968" cy="358"/>
              <a:chOff x="386" y="3937"/>
              <a:chExt cx="4968" cy="358"/>
            </a:xfrm>
          </p:grpSpPr>
          <p:sp>
            <p:nvSpPr>
              <p:cNvPr id="2063" name="Freeform 38">
                <a:extLst>
                  <a:ext uri="{FF2B5EF4-FFF2-40B4-BE49-F238E27FC236}">
                    <a16:creationId xmlns:a16="http://schemas.microsoft.com/office/drawing/2014/main" id="{55A38E0C-1274-45BE-9168-B2CEBAC217A7}"/>
                  </a:ext>
                </a:extLst>
              </p:cNvPr>
              <p:cNvSpPr>
                <a:spLocks noChangeArrowheads="1"/>
              </p:cNvSpPr>
              <p:nvPr/>
            </p:nvSpPr>
            <p:spPr bwMode="auto">
              <a:xfrm rot="16200000" flipV="1">
                <a:off x="4568" y="3498"/>
                <a:ext cx="345" cy="1226"/>
              </a:xfrm>
              <a:custGeom>
                <a:avLst/>
                <a:gdLst>
                  <a:gd name="T0" fmla="*/ 0 w 290"/>
                  <a:gd name="T1" fmla="*/ 2 h 1250"/>
                  <a:gd name="T2" fmla="*/ 404 w 290"/>
                  <a:gd name="T3" fmla="*/ 2 h 1250"/>
                  <a:gd name="T4" fmla="*/ 485 w 290"/>
                  <a:gd name="T5" fmla="*/ 47 h 1250"/>
                  <a:gd name="T6" fmla="*/ 485 w 290"/>
                  <a:gd name="T7" fmla="*/ 1134 h 1250"/>
                  <a:gd name="T8" fmla="*/ 404 w 290"/>
                  <a:gd name="T9" fmla="*/ 1179 h 1250"/>
                  <a:gd name="T10" fmla="*/ 0 w 290"/>
                  <a:gd name="T11" fmla="*/ 117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4" name="Rectangle 39">
                <a:extLst>
                  <a:ext uri="{FF2B5EF4-FFF2-40B4-BE49-F238E27FC236}">
                    <a16:creationId xmlns:a16="http://schemas.microsoft.com/office/drawing/2014/main" id="{A4C70E30-D962-4ECF-9B75-B856DDC2EB2C}"/>
                  </a:ext>
                </a:extLst>
              </p:cNvPr>
              <p:cNvSpPr>
                <a:spLocks noChangeArrowheads="1"/>
              </p:cNvSpPr>
              <p:nvPr/>
            </p:nvSpPr>
            <p:spPr bwMode="auto">
              <a:xfrm rot="16200000" flipV="1">
                <a:off x="4731"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5" name="Freeform 40">
                <a:extLst>
                  <a:ext uri="{FF2B5EF4-FFF2-40B4-BE49-F238E27FC236}">
                    <a16:creationId xmlns:a16="http://schemas.microsoft.com/office/drawing/2014/main" id="{9D68641D-6FC9-41A4-8699-EFF598C81CA6}"/>
                  </a:ext>
                </a:extLst>
              </p:cNvPr>
              <p:cNvSpPr>
                <a:spLocks noChangeArrowheads="1"/>
              </p:cNvSpPr>
              <p:nvPr/>
            </p:nvSpPr>
            <p:spPr bwMode="auto">
              <a:xfrm rot="16200000" flipV="1">
                <a:off x="831" y="3498"/>
                <a:ext cx="345" cy="1226"/>
              </a:xfrm>
              <a:custGeom>
                <a:avLst/>
                <a:gdLst>
                  <a:gd name="T0" fmla="*/ 0 w 290"/>
                  <a:gd name="T1" fmla="*/ 2 h 1250"/>
                  <a:gd name="T2" fmla="*/ 404 w 290"/>
                  <a:gd name="T3" fmla="*/ 2 h 1250"/>
                  <a:gd name="T4" fmla="*/ 485 w 290"/>
                  <a:gd name="T5" fmla="*/ 47 h 1250"/>
                  <a:gd name="T6" fmla="*/ 485 w 290"/>
                  <a:gd name="T7" fmla="*/ 1134 h 1250"/>
                  <a:gd name="T8" fmla="*/ 404 w 290"/>
                  <a:gd name="T9" fmla="*/ 1179 h 1250"/>
                  <a:gd name="T10" fmla="*/ 0 w 290"/>
                  <a:gd name="T11" fmla="*/ 1179 h 1250"/>
                  <a:gd name="T12" fmla="*/ 0 w 290"/>
                  <a:gd name="T13" fmla="*/ 2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6" name="Rectangle 41">
                <a:extLst>
                  <a:ext uri="{FF2B5EF4-FFF2-40B4-BE49-F238E27FC236}">
                    <a16:creationId xmlns:a16="http://schemas.microsoft.com/office/drawing/2014/main" id="{14707D69-9283-4740-98C4-5FCFBAAC9F88}"/>
                  </a:ext>
                </a:extLst>
              </p:cNvPr>
              <p:cNvSpPr>
                <a:spLocks noChangeArrowheads="1"/>
              </p:cNvSpPr>
              <p:nvPr/>
            </p:nvSpPr>
            <p:spPr bwMode="auto">
              <a:xfrm rot="16200000" flipV="1">
                <a:off x="994" y="3679"/>
                <a:ext cx="8" cy="1224"/>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7" name="Freeform 42">
                <a:extLst>
                  <a:ext uri="{FF2B5EF4-FFF2-40B4-BE49-F238E27FC236}">
                    <a16:creationId xmlns:a16="http://schemas.microsoft.com/office/drawing/2014/main" id="{F8E2DF20-3839-4DC8-86B8-322FB9635485}"/>
                  </a:ext>
                </a:extLst>
              </p:cNvPr>
              <p:cNvSpPr>
                <a:spLocks noChangeArrowheads="1"/>
              </p:cNvSpPr>
              <p:nvPr/>
            </p:nvSpPr>
            <p:spPr bwMode="auto">
              <a:xfrm rot="16200000" flipV="1">
                <a:off x="2704" y="3214"/>
                <a:ext cx="345" cy="1793"/>
              </a:xfrm>
              <a:custGeom>
                <a:avLst/>
                <a:gdLst>
                  <a:gd name="T0" fmla="*/ 0 w 290"/>
                  <a:gd name="T1" fmla="*/ 6 h 1250"/>
                  <a:gd name="T2" fmla="*/ 404 w 290"/>
                  <a:gd name="T3" fmla="*/ 6 h 1250"/>
                  <a:gd name="T4" fmla="*/ 485 w 290"/>
                  <a:gd name="T5" fmla="*/ 148 h 1250"/>
                  <a:gd name="T6" fmla="*/ 485 w 290"/>
                  <a:gd name="T7" fmla="*/ 3547 h 1250"/>
                  <a:gd name="T8" fmla="*/ 404 w 290"/>
                  <a:gd name="T9" fmla="*/ 3689 h 1250"/>
                  <a:gd name="T10" fmla="*/ 0 w 290"/>
                  <a:gd name="T11" fmla="*/ 3689 h 1250"/>
                  <a:gd name="T12" fmla="*/ 0 w 290"/>
                  <a:gd name="T13" fmla="*/ 6 h 1250"/>
                  <a:gd name="T14" fmla="*/ 0 60000 65536"/>
                  <a:gd name="T15" fmla="*/ 0 60000 65536"/>
                  <a:gd name="T16" fmla="*/ 0 60000 65536"/>
                  <a:gd name="T17" fmla="*/ 0 60000 65536"/>
                  <a:gd name="T18" fmla="*/ 0 60000 65536"/>
                  <a:gd name="T19" fmla="*/ 0 60000 65536"/>
                  <a:gd name="T20" fmla="*/ 0 60000 65536"/>
                  <a:gd name="T21" fmla="*/ 0 w 290"/>
                  <a:gd name="T22" fmla="*/ 0 h 1250"/>
                  <a:gd name="T23" fmla="*/ 290 w 290"/>
                  <a:gd name="T24" fmla="*/ 1250 h 12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1250">
                    <a:moveTo>
                      <a:pt x="0" y="2"/>
                    </a:moveTo>
                    <a:cubicBezTo>
                      <a:pt x="0" y="2"/>
                      <a:pt x="120" y="2"/>
                      <a:pt x="240" y="2"/>
                    </a:cubicBezTo>
                    <a:cubicBezTo>
                      <a:pt x="262" y="0"/>
                      <a:pt x="290" y="12"/>
                      <a:pt x="288" y="50"/>
                    </a:cubicBezTo>
                    <a:cubicBezTo>
                      <a:pt x="288" y="626"/>
                      <a:pt x="288" y="1202"/>
                      <a:pt x="288" y="1202"/>
                    </a:cubicBezTo>
                    <a:cubicBezTo>
                      <a:pt x="288" y="1232"/>
                      <a:pt x="274" y="1250"/>
                      <a:pt x="240" y="1250"/>
                    </a:cubicBezTo>
                    <a:cubicBezTo>
                      <a:pt x="120" y="1250"/>
                      <a:pt x="0" y="1250"/>
                      <a:pt x="0" y="1250"/>
                    </a:cubicBezTo>
                    <a:lnTo>
                      <a:pt x="0" y="2"/>
                    </a:lnTo>
                    <a:close/>
                  </a:path>
                </a:pathLst>
              </a:custGeom>
              <a:solidFill>
                <a:srgbClr val="476F6E"/>
              </a:solid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s-AR" sz="1800"/>
              </a:p>
            </p:txBody>
          </p:sp>
          <p:sp>
            <p:nvSpPr>
              <p:cNvPr id="2068" name="Rectangle 43">
                <a:extLst>
                  <a:ext uri="{FF2B5EF4-FFF2-40B4-BE49-F238E27FC236}">
                    <a16:creationId xmlns:a16="http://schemas.microsoft.com/office/drawing/2014/main" id="{51E2340B-52F5-4D3A-A5DA-80E77D5E6662}"/>
                  </a:ext>
                </a:extLst>
              </p:cNvPr>
              <p:cNvSpPr>
                <a:spLocks noChangeArrowheads="1"/>
              </p:cNvSpPr>
              <p:nvPr/>
            </p:nvSpPr>
            <p:spPr bwMode="auto">
              <a:xfrm rot="16200000" flipV="1">
                <a:off x="2861" y="3396"/>
                <a:ext cx="8" cy="1790"/>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grpSp>
      <p:grpSp>
        <p:nvGrpSpPr>
          <p:cNvPr id="2051" name="Group 44">
            <a:extLst>
              <a:ext uri="{FF2B5EF4-FFF2-40B4-BE49-F238E27FC236}">
                <a16:creationId xmlns:a16="http://schemas.microsoft.com/office/drawing/2014/main" id="{1DEE75F5-E373-4E4D-A2AF-79459483EAA1}"/>
              </a:ext>
            </a:extLst>
          </p:cNvPr>
          <p:cNvGrpSpPr>
            <a:grpSpLocks/>
          </p:cNvGrpSpPr>
          <p:nvPr/>
        </p:nvGrpSpPr>
        <p:grpSpPr bwMode="auto">
          <a:xfrm>
            <a:off x="0" y="0"/>
            <a:ext cx="12141200" cy="198438"/>
            <a:chOff x="0" y="0"/>
            <a:chExt cx="5736" cy="125"/>
          </a:xfrm>
        </p:grpSpPr>
        <p:pic>
          <p:nvPicPr>
            <p:cNvPr id="2058" name="Picture 45">
              <a:extLst>
                <a:ext uri="{FF2B5EF4-FFF2-40B4-BE49-F238E27FC236}">
                  <a16:creationId xmlns:a16="http://schemas.microsoft.com/office/drawing/2014/main" id="{6ADAAE10-2363-42B7-A262-2209AF60DA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5736" cy="7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9" name="Rectangle 46">
              <a:extLst>
                <a:ext uri="{FF2B5EF4-FFF2-40B4-BE49-F238E27FC236}">
                  <a16:creationId xmlns:a16="http://schemas.microsoft.com/office/drawing/2014/main" id="{0DD9DF45-0A7D-4BBA-AE07-E7831FA549F7}"/>
                </a:ext>
              </a:extLst>
            </p:cNvPr>
            <p:cNvSpPr>
              <a:spLocks noChangeArrowheads="1"/>
            </p:cNvSpPr>
            <p:nvPr/>
          </p:nvSpPr>
          <p:spPr bwMode="auto">
            <a:xfrm>
              <a:off x="0" y="92"/>
              <a:ext cx="5736" cy="6"/>
            </a:xfrm>
            <a:prstGeom prst="rect">
              <a:avLst/>
            </a:prstGeom>
            <a:blipFill dpi="0" rotWithShape="0">
              <a:blip r:embed="rId13"/>
              <a:srcRect/>
              <a:tile tx="0" ty="0" sx="100000" sy="100000" flip="none" algn="tl"/>
            </a:blip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60" name="Rectangle 47">
              <a:extLst>
                <a:ext uri="{FF2B5EF4-FFF2-40B4-BE49-F238E27FC236}">
                  <a16:creationId xmlns:a16="http://schemas.microsoft.com/office/drawing/2014/main" id="{E34A9DF2-5AE9-4862-90BB-DCBCCCBE184B}"/>
                </a:ext>
              </a:extLst>
            </p:cNvPr>
            <p:cNvSpPr>
              <a:spLocks noChangeArrowheads="1"/>
            </p:cNvSpPr>
            <p:nvPr/>
          </p:nvSpPr>
          <p:spPr bwMode="auto">
            <a:xfrm>
              <a:off x="0" y="119"/>
              <a:ext cx="5736" cy="6"/>
            </a:xfrm>
            <a:prstGeom prst="rect">
              <a:avLst/>
            </a:prstGeom>
            <a:solidFill>
              <a:srgbClr val="476F6E"/>
            </a:solidFill>
            <a:ln>
              <a:noFill/>
            </a:ln>
            <a:effectLst/>
            <a:extLs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grpSp>
      <p:pic>
        <p:nvPicPr>
          <p:cNvPr id="2052" name="Picture 48">
            <a:extLst>
              <a:ext uri="{FF2B5EF4-FFF2-40B4-BE49-F238E27FC236}">
                <a16:creationId xmlns:a16="http://schemas.microsoft.com/office/drawing/2014/main" id="{0721ED66-7BB4-44FC-B219-4768CBAF3C5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l="9969" t="10069" r="9969" b="10069"/>
          <a:stretch>
            <a:fillRect/>
          </a:stretch>
        </p:blipFill>
        <p:spPr bwMode="auto">
          <a:xfrm>
            <a:off x="48684" y="273050"/>
            <a:ext cx="1234016" cy="693738"/>
          </a:xfrm>
          <a:prstGeom prst="rect">
            <a:avLst/>
          </a:prstGeom>
          <a:noFill/>
          <a:ln>
            <a:noFill/>
          </a:ln>
          <a:effectLst/>
          <a:extLst>
            <a:ext uri="{909E8E84-426E-40DD-AFC4-6F175D3DCCD1}">
              <a14:hiddenFill xmlns:a14="http://schemas.microsoft.com/office/drawing/2010/main">
                <a:blipFill dpi="0" rotWithShape="0">
                  <a:blip/>
                  <a:srcRect l="9969" t="10069" r="9969" b="10069"/>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53" name="Rectangle 49">
            <a:extLst>
              <a:ext uri="{FF2B5EF4-FFF2-40B4-BE49-F238E27FC236}">
                <a16:creationId xmlns:a16="http://schemas.microsoft.com/office/drawing/2014/main" id="{B6D74562-F34A-42D7-992A-C57C4F33FD1A}"/>
              </a:ext>
            </a:extLst>
          </p:cNvPr>
          <p:cNvSpPr>
            <a:spLocks noGrp="1" noChangeArrowheads="1"/>
          </p:cNvSpPr>
          <p:nvPr>
            <p:ph type="title"/>
          </p:nvPr>
        </p:nvSpPr>
        <p:spPr bwMode="auto">
          <a:xfrm>
            <a:off x="914402" y="461964"/>
            <a:ext cx="10308167" cy="141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ctr" anchorCtr="0" compatLnSpc="1">
            <a:prstTxWarp prst="textNoShape">
              <a:avLst/>
            </a:prstTxWarp>
          </a:bodyPr>
          <a:lstStyle/>
          <a:p>
            <a:pPr lvl="0"/>
            <a:r>
              <a:rPr lang="en-GB" altLang="es-AR"/>
              <a:t>Pulse para editar el formato del texto de título</a:t>
            </a:r>
          </a:p>
        </p:txBody>
      </p:sp>
      <p:sp>
        <p:nvSpPr>
          <p:cNvPr id="2054" name="Rectangle 50">
            <a:extLst>
              <a:ext uri="{FF2B5EF4-FFF2-40B4-BE49-F238E27FC236}">
                <a16:creationId xmlns:a16="http://schemas.microsoft.com/office/drawing/2014/main" id="{9DD16FFE-05DC-499F-A556-91F6815EE15D}"/>
              </a:ext>
            </a:extLst>
          </p:cNvPr>
          <p:cNvSpPr>
            <a:spLocks noGrp="1" noChangeArrowheads="1"/>
          </p:cNvSpPr>
          <p:nvPr>
            <p:ph type="body" idx="1"/>
          </p:nvPr>
        </p:nvSpPr>
        <p:spPr bwMode="auto">
          <a:xfrm>
            <a:off x="914402" y="1981200"/>
            <a:ext cx="10308167" cy="409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t" anchorCtr="0" compatLnSpc="1">
            <a:prstTxWarp prst="textNoShape">
              <a:avLst/>
            </a:prstTxWarp>
          </a:bodyPr>
          <a:lstStyle/>
          <a:p>
            <a:pPr lvl="0"/>
            <a:r>
              <a:rPr lang="en-GB" altLang="es-AR"/>
              <a:t>Pulse para editar el formato de esquema del texto</a:t>
            </a:r>
          </a:p>
          <a:p>
            <a:pPr lvl="1"/>
            <a:r>
              <a:rPr lang="en-GB" altLang="es-AR"/>
              <a:t>Segundo nivel del esquema</a:t>
            </a:r>
          </a:p>
          <a:p>
            <a:pPr lvl="2"/>
            <a:r>
              <a:rPr lang="en-GB" altLang="es-AR"/>
              <a:t>Tercer nivel del esquema</a:t>
            </a:r>
          </a:p>
          <a:p>
            <a:pPr lvl="3"/>
            <a:r>
              <a:rPr lang="en-GB" altLang="es-AR"/>
              <a:t>Cuarto nivel del esquema</a:t>
            </a:r>
          </a:p>
          <a:p>
            <a:pPr lvl="4"/>
            <a:r>
              <a:rPr lang="en-GB" altLang="es-AR"/>
              <a:t>Quinto nivel del esquema</a:t>
            </a:r>
          </a:p>
          <a:p>
            <a:pPr lvl="4"/>
            <a:r>
              <a:rPr lang="en-GB" altLang="es-AR"/>
              <a:t>Sexto nivel del esquema</a:t>
            </a:r>
          </a:p>
          <a:p>
            <a:pPr lvl="4"/>
            <a:r>
              <a:rPr lang="en-GB" altLang="es-AR"/>
              <a:t>Séptimo nivel del esquema</a:t>
            </a:r>
          </a:p>
        </p:txBody>
      </p:sp>
      <p:sp>
        <p:nvSpPr>
          <p:cNvPr id="2055" name="Text Box 51">
            <a:extLst>
              <a:ext uri="{FF2B5EF4-FFF2-40B4-BE49-F238E27FC236}">
                <a16:creationId xmlns:a16="http://schemas.microsoft.com/office/drawing/2014/main" id="{59441039-E670-482E-B9DC-75EC8EF0E658}"/>
              </a:ext>
            </a:extLst>
          </p:cNvPr>
          <p:cNvSpPr txBox="1">
            <a:spLocks noChangeArrowheads="1"/>
          </p:cNvSpPr>
          <p:nvPr/>
        </p:nvSpPr>
        <p:spPr bwMode="auto">
          <a:xfrm>
            <a:off x="914401" y="6283325"/>
            <a:ext cx="25230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056" name="Text Box 52">
            <a:extLst>
              <a:ext uri="{FF2B5EF4-FFF2-40B4-BE49-F238E27FC236}">
                <a16:creationId xmlns:a16="http://schemas.microsoft.com/office/drawing/2014/main" id="{77A804BC-42A7-4098-9C0A-9A0CC26D90A2}"/>
              </a:ext>
            </a:extLst>
          </p:cNvPr>
          <p:cNvSpPr txBox="1">
            <a:spLocks noChangeArrowheads="1"/>
          </p:cNvSpPr>
          <p:nvPr/>
        </p:nvSpPr>
        <p:spPr bwMode="auto">
          <a:xfrm>
            <a:off x="4165601" y="6283325"/>
            <a:ext cx="3843867"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buClr>
                <a:srgbClr val="000000"/>
              </a:buClr>
              <a:buSzPct val="100000"/>
              <a:buFont typeface="Times New Roman" panose="02020603050405020304" pitchFamily="18" charset="0"/>
              <a:buNone/>
            </a:pPr>
            <a:endParaRPr lang="es-AR" altLang="es-AR" sz="1800"/>
          </a:p>
        </p:txBody>
      </p:sp>
      <p:sp>
        <p:nvSpPr>
          <p:cNvPr id="2101" name="Rectangle 53">
            <a:extLst>
              <a:ext uri="{FF2B5EF4-FFF2-40B4-BE49-F238E27FC236}">
                <a16:creationId xmlns:a16="http://schemas.microsoft.com/office/drawing/2014/main" id="{B36CE906-2C04-4B6B-8AFC-B945F18F6711}"/>
              </a:ext>
            </a:extLst>
          </p:cNvPr>
          <p:cNvSpPr>
            <a:spLocks noGrp="1" noChangeArrowheads="1"/>
          </p:cNvSpPr>
          <p:nvPr>
            <p:ph type="sldNum"/>
          </p:nvPr>
        </p:nvSpPr>
        <p:spPr bwMode="auto">
          <a:xfrm>
            <a:off x="8737601" y="6283326"/>
            <a:ext cx="2484967" cy="415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000" tIns="46800" rIns="90000" bIns="46800" numCol="1" anchor="b" anchorCtr="0" compatLnSpc="1">
            <a:prstTxWarp prst="textNoShape">
              <a:avLst/>
            </a:prstTxWarp>
          </a:bodyPr>
          <a:lstStyle>
            <a:lvl1pPr algn="r" eaLnBrk="1" hangingPunct="1">
              <a:buClrTx/>
              <a:buSzPct val="100000"/>
              <a:buFontTx/>
              <a:buNone/>
              <a:tabLst>
                <a:tab pos="449266" algn="l"/>
                <a:tab pos="898531" algn="l"/>
                <a:tab pos="1347797" algn="l"/>
                <a:tab pos="1797062" algn="l"/>
              </a:tabLst>
              <a:defRPr sz="1400">
                <a:solidFill>
                  <a:srgbClr val="99CCCC"/>
                </a:solidFill>
                <a:latin typeface="+mn-lt"/>
                <a:cs typeface="Segoe UI" panose="020B0502040204020203" pitchFamily="34" charset="0"/>
              </a:defRPr>
            </a:lvl1pPr>
          </a:lstStyle>
          <a:p>
            <a:pPr>
              <a:defRPr/>
            </a:pPr>
            <a:fld id="{1AFF89D6-F2DF-478B-A064-AEAD7EF4A559}" type="slidenum">
              <a:rPr lang="es-ES" altLang="es-AR"/>
              <a:pPr>
                <a:defRPr/>
              </a:pPr>
              <a:t>‹Nº›</a:t>
            </a:fld>
            <a:endParaRPr lang="es-ES" altLang="es-AR"/>
          </a:p>
        </p:txBody>
      </p:sp>
    </p:spTree>
    <p:extLst>
      <p:ext uri="{BB962C8B-B14F-4D97-AF65-F5344CB8AC3E}">
        <p14:creationId xmlns:p14="http://schemas.microsoft.com/office/powerpoint/2010/main" val="157562177"/>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Lst>
  <p:hf sldNum="0" hdr="0" dt="0"/>
  <p:txStyles>
    <p:titleStyle>
      <a:lvl1pPr algn="ctr" defTabSz="449266" rtl="0" eaLnBrk="1" fontAlgn="base" hangingPunct="1">
        <a:spcBef>
          <a:spcPct val="0"/>
        </a:spcBef>
        <a:spcAft>
          <a:spcPct val="0"/>
        </a:spcAft>
        <a:buClr>
          <a:srgbClr val="000000"/>
        </a:buClr>
        <a:buSzPct val="100000"/>
        <a:buFont typeface="Times New Roman" panose="02020603050405020304" pitchFamily="18" charset="0"/>
        <a:defRPr sz="4400" kern="1200">
          <a:solidFill>
            <a:srgbClr val="FFC545"/>
          </a:solidFill>
          <a:latin typeface="+mj-lt"/>
          <a:ea typeface="+mj-ea"/>
          <a:cs typeface="+mj-cs"/>
        </a:defRPr>
      </a:lvl1pPr>
      <a:lvl2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2pPr>
      <a:lvl3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3pPr>
      <a:lvl4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4pPr>
      <a:lvl5pPr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5pPr>
      <a:lvl6pPr marL="2514617"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6pPr>
      <a:lvl7pPr marL="2971819"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7pPr>
      <a:lvl8pPr marL="3429023"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8pPr>
      <a:lvl9pPr marL="3886225" indent="-228602" algn="ctr" defTabSz="449266" rtl="0" eaLnBrk="1" fontAlgn="base" hangingPunct="1">
        <a:spcBef>
          <a:spcPct val="0"/>
        </a:spcBef>
        <a:spcAft>
          <a:spcPct val="0"/>
        </a:spcAft>
        <a:buClr>
          <a:srgbClr val="000000"/>
        </a:buClr>
        <a:buSzPct val="100000"/>
        <a:buFont typeface="Times New Roman" panose="02020603050405020304" pitchFamily="18" charset="0"/>
        <a:defRPr sz="4400">
          <a:solidFill>
            <a:srgbClr val="FFC545"/>
          </a:solidFill>
          <a:latin typeface="Impact" panose="020B0806030902050204" pitchFamily="34" charset="0"/>
          <a:ea typeface="Microsoft YaHei" panose="020B0503020204020204" pitchFamily="34" charset="-122"/>
        </a:defRPr>
      </a:lvl9pPr>
    </p:titleStyle>
    <p:bodyStyle>
      <a:lvl1pPr marL="342903" indent="-342903" algn="l" defTabSz="449266" rtl="0" eaLnBrk="1" fontAlgn="base" hangingPunct="1">
        <a:spcBef>
          <a:spcPts val="800"/>
        </a:spcBef>
        <a:spcAft>
          <a:spcPct val="0"/>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5" indent="-285752" algn="l" defTabSz="449266" rtl="0" eaLnBrk="1" fontAlgn="base" hangingPunct="1">
        <a:spcBef>
          <a:spcPts val="700"/>
        </a:spcBef>
        <a:spcAft>
          <a:spcPct val="0"/>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8" indent="-228602" algn="l" defTabSz="449266" rtl="0" eaLnBrk="1" fontAlgn="base" hangingPunct="1">
        <a:spcBef>
          <a:spcPts val="600"/>
        </a:spcBef>
        <a:spcAft>
          <a:spcPct val="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10"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13" indent="-228602" algn="l" defTabSz="449266" rtl="0" eaLnBrk="1" fontAlgn="base" hangingPunct="1">
        <a:spcBef>
          <a:spcPts val="500"/>
        </a:spcBef>
        <a:spcAft>
          <a:spcPct val="0"/>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17"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19"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23"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25" indent="-228602" algn="l" defTabSz="91440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6" rtl="0" eaLnBrk="1" latinLnBrk="0" hangingPunct="1">
        <a:defRPr sz="1800" kern="1200">
          <a:solidFill>
            <a:schemeClr val="tx1"/>
          </a:solidFill>
          <a:latin typeface="+mn-lt"/>
          <a:ea typeface="+mn-ea"/>
          <a:cs typeface="+mn-cs"/>
        </a:defRPr>
      </a:lvl1pPr>
      <a:lvl2pPr marL="457203" algn="l" defTabSz="914406" rtl="0" eaLnBrk="1" latinLnBrk="0" hangingPunct="1">
        <a:defRPr sz="1800" kern="1200">
          <a:solidFill>
            <a:schemeClr val="tx1"/>
          </a:solidFill>
          <a:latin typeface="+mn-lt"/>
          <a:ea typeface="+mn-ea"/>
          <a:cs typeface="+mn-cs"/>
        </a:defRPr>
      </a:lvl2pPr>
      <a:lvl3pPr marL="914406" algn="l" defTabSz="914406" rtl="0" eaLnBrk="1" latinLnBrk="0" hangingPunct="1">
        <a:defRPr sz="1800" kern="1200">
          <a:solidFill>
            <a:schemeClr val="tx1"/>
          </a:solidFill>
          <a:latin typeface="+mn-lt"/>
          <a:ea typeface="+mn-ea"/>
          <a:cs typeface="+mn-cs"/>
        </a:defRPr>
      </a:lvl3pPr>
      <a:lvl4pPr marL="1371609" algn="l" defTabSz="914406" rtl="0" eaLnBrk="1" latinLnBrk="0" hangingPunct="1">
        <a:defRPr sz="1800" kern="1200">
          <a:solidFill>
            <a:schemeClr val="tx1"/>
          </a:solidFill>
          <a:latin typeface="+mn-lt"/>
          <a:ea typeface="+mn-ea"/>
          <a:cs typeface="+mn-cs"/>
        </a:defRPr>
      </a:lvl4pPr>
      <a:lvl5pPr marL="1828812" algn="l" defTabSz="914406" rtl="0" eaLnBrk="1" latinLnBrk="0" hangingPunct="1">
        <a:defRPr sz="1800" kern="1200">
          <a:solidFill>
            <a:schemeClr val="tx1"/>
          </a:solidFill>
          <a:latin typeface="+mn-lt"/>
          <a:ea typeface="+mn-ea"/>
          <a:cs typeface="+mn-cs"/>
        </a:defRPr>
      </a:lvl5pPr>
      <a:lvl6pPr marL="2286015" algn="l" defTabSz="914406" rtl="0" eaLnBrk="1" latinLnBrk="0" hangingPunct="1">
        <a:defRPr sz="1800" kern="1200">
          <a:solidFill>
            <a:schemeClr val="tx1"/>
          </a:solidFill>
          <a:latin typeface="+mn-lt"/>
          <a:ea typeface="+mn-ea"/>
          <a:cs typeface="+mn-cs"/>
        </a:defRPr>
      </a:lvl6pPr>
      <a:lvl7pPr marL="2743218" algn="l" defTabSz="914406" rtl="0" eaLnBrk="1" latinLnBrk="0" hangingPunct="1">
        <a:defRPr sz="1800" kern="1200">
          <a:solidFill>
            <a:schemeClr val="tx1"/>
          </a:solidFill>
          <a:latin typeface="+mn-lt"/>
          <a:ea typeface="+mn-ea"/>
          <a:cs typeface="+mn-cs"/>
        </a:defRPr>
      </a:lvl7pPr>
      <a:lvl8pPr marL="3200421" algn="l" defTabSz="914406" rtl="0" eaLnBrk="1" latinLnBrk="0" hangingPunct="1">
        <a:defRPr sz="1800" kern="1200">
          <a:solidFill>
            <a:schemeClr val="tx1"/>
          </a:solidFill>
          <a:latin typeface="+mn-lt"/>
          <a:ea typeface="+mn-ea"/>
          <a:cs typeface="+mn-cs"/>
        </a:defRPr>
      </a:lvl8pPr>
      <a:lvl9pPr marL="3657624" algn="l" defTabSz="91440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6.xml"/><Relationship Id="rId1" Type="http://schemas.openxmlformats.org/officeDocument/2006/relationships/slideLayout" Target="../slideLayouts/slideLayout17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CustomShape 3"/>
          <p:cNvSpPr/>
          <p:nvPr/>
        </p:nvSpPr>
        <p:spPr>
          <a:xfrm>
            <a:off x="2223345" y="-28770"/>
            <a:ext cx="7920931" cy="1636621"/>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6600" spc="-1" dirty="0">
                <a:solidFill>
                  <a:srgbClr val="000000"/>
                </a:solidFill>
                <a:uFill>
                  <a:solidFill>
                    <a:srgbClr val="FFFFFF"/>
                  </a:solidFill>
                </a:uFill>
                <a:latin typeface="Calibri"/>
              </a:rPr>
              <a:t>Señales</a:t>
            </a:r>
          </a:p>
          <a:p>
            <a:pPr algn="ctr">
              <a:lnSpc>
                <a:spcPct val="100000"/>
              </a:lnSpc>
            </a:pPr>
            <a:r>
              <a:rPr lang="es-AR" sz="3600" spc="-1" dirty="0">
                <a:solidFill>
                  <a:srgbClr val="000000"/>
                </a:solidFill>
                <a:uFill>
                  <a:solidFill>
                    <a:srgbClr val="FFFFFF"/>
                  </a:solidFill>
                </a:uFill>
                <a:latin typeface="Calibri"/>
              </a:rPr>
              <a:t>(del mundo real)</a:t>
            </a:r>
            <a:endParaRPr lang="es-AR" sz="1600" spc="-1" dirty="0">
              <a:solidFill>
                <a:srgbClr val="000000"/>
              </a:solidFill>
              <a:uFill>
                <a:solidFill>
                  <a:srgbClr val="FFFFFF"/>
                </a:solidFill>
              </a:uFill>
              <a:latin typeface="Arial"/>
            </a:endParaRPr>
          </a:p>
        </p:txBody>
      </p:sp>
      <p:sp>
        <p:nvSpPr>
          <p:cNvPr id="92" name="CustomShape 4"/>
          <p:cNvSpPr/>
          <p:nvPr/>
        </p:nvSpPr>
        <p:spPr>
          <a:xfrm>
            <a:off x="510500" y="4435813"/>
            <a:ext cx="11252522" cy="1429363"/>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42900" indent="-342900" algn="just">
              <a:lnSpc>
                <a:spcPct val="90000"/>
              </a:lnSpc>
              <a:spcAft>
                <a:spcPts val="1200"/>
              </a:spcAft>
              <a:buFont typeface="Arial" panose="020B0604020202020204" pitchFamily="34" charset="0"/>
              <a:buChar char="•"/>
            </a:pPr>
            <a:r>
              <a:rPr lang="es-AR" sz="2400" spc="-1" dirty="0">
                <a:solidFill>
                  <a:srgbClr val="000000"/>
                </a:solidFill>
                <a:uFill>
                  <a:solidFill>
                    <a:srgbClr val="FFFFFF"/>
                  </a:solidFill>
                </a:uFill>
                <a:latin typeface="Calibri"/>
              </a:rPr>
              <a:t>Las señales que representan fenómenos físicos aparecen en forma analógica.</a:t>
            </a:r>
            <a:endParaRPr lang="es-AR" spc="-1" dirty="0">
              <a:solidFill>
                <a:srgbClr val="000000"/>
              </a:solidFill>
              <a:uFill>
                <a:solidFill>
                  <a:srgbClr val="FFFFFF"/>
                </a:solidFill>
              </a:uFill>
              <a:latin typeface="Arial"/>
            </a:endParaRPr>
          </a:p>
          <a:p>
            <a:pPr marL="342900" indent="-342900" algn="just">
              <a:lnSpc>
                <a:spcPct val="90000"/>
              </a:lnSpc>
              <a:spcAft>
                <a:spcPts val="1200"/>
              </a:spcAft>
              <a:buFont typeface="Arial" panose="020B0604020202020204" pitchFamily="34" charset="0"/>
              <a:buChar char="•"/>
            </a:pPr>
            <a:r>
              <a:rPr lang="es-AR" sz="2400" spc="-1" dirty="0">
                <a:solidFill>
                  <a:srgbClr val="000000"/>
                </a:solidFill>
                <a:uFill>
                  <a:solidFill>
                    <a:srgbClr val="FFFFFF"/>
                  </a:solidFill>
                </a:uFill>
                <a:latin typeface="Calibri"/>
              </a:rPr>
              <a:t>Sensores de presión, temperatura, humedad, gases, </a:t>
            </a:r>
            <a:r>
              <a:rPr lang="es-AR" sz="2400" spc="-1" dirty="0" err="1">
                <a:solidFill>
                  <a:srgbClr val="000000"/>
                </a:solidFill>
                <a:uFill>
                  <a:solidFill>
                    <a:srgbClr val="FFFFFF"/>
                  </a:solidFill>
                </a:uFill>
                <a:latin typeface="Calibri"/>
              </a:rPr>
              <a:t>etc</a:t>
            </a:r>
            <a:r>
              <a:rPr lang="es-AR" sz="2400" spc="-1" dirty="0">
                <a:solidFill>
                  <a:srgbClr val="000000"/>
                </a:solidFill>
                <a:uFill>
                  <a:solidFill>
                    <a:srgbClr val="FFFFFF"/>
                  </a:solidFill>
                </a:uFill>
                <a:latin typeface="Calibri"/>
              </a:rPr>
              <a:t>, entregan una señal que varia en forma continua. </a:t>
            </a:r>
            <a:endParaRPr lang="es-AR" spc="-1" dirty="0">
              <a:solidFill>
                <a:srgbClr val="000000"/>
              </a:solidFill>
              <a:uFill>
                <a:solidFill>
                  <a:srgbClr val="FFFFFF"/>
                </a:solidFill>
              </a:uFill>
              <a:latin typeface="Arial"/>
            </a:endParaRPr>
          </a:p>
        </p:txBody>
      </p:sp>
      <p:pic>
        <p:nvPicPr>
          <p:cNvPr id="8" name="Picture 4">
            <a:extLst>
              <a:ext uri="{FF2B5EF4-FFF2-40B4-BE49-F238E27FC236}">
                <a16:creationId xmlns:a16="http://schemas.microsoft.com/office/drawing/2014/main" id="{C0099393-14EB-4911-AC15-B1527821E5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00" y="1287710"/>
            <a:ext cx="1712845" cy="2141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a:extLst>
              <a:ext uri="{FF2B5EF4-FFF2-40B4-BE49-F238E27FC236}">
                <a16:creationId xmlns:a16="http://schemas.microsoft.com/office/drawing/2014/main" id="{1FD8F207-B94E-4C34-A97B-682A692D82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1972" y="1321094"/>
            <a:ext cx="1683911" cy="220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a:extLst>
              <a:ext uri="{FF2B5EF4-FFF2-40B4-BE49-F238E27FC236}">
                <a16:creationId xmlns:a16="http://schemas.microsoft.com/office/drawing/2014/main" id="{447423D3-F6F0-4789-9EDA-0F96D5B79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6369" y="1750593"/>
            <a:ext cx="1471802" cy="2399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a:extLst>
              <a:ext uri="{FF2B5EF4-FFF2-40B4-BE49-F238E27FC236}">
                <a16:creationId xmlns:a16="http://schemas.microsoft.com/office/drawing/2014/main" id="{94BF9310-2D73-447D-930F-8D1FBAAB5C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8480" y="1605540"/>
            <a:ext cx="1367141" cy="2409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8">
            <a:extLst>
              <a:ext uri="{FF2B5EF4-FFF2-40B4-BE49-F238E27FC236}">
                <a16:creationId xmlns:a16="http://schemas.microsoft.com/office/drawing/2014/main" id="{14009E49-E648-49ED-A511-2512B0DD0681}"/>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6" name="Text Box 1">
            <a:extLst>
              <a:ext uri="{FF2B5EF4-FFF2-40B4-BE49-F238E27FC236}">
                <a16:creationId xmlns:a16="http://schemas.microsoft.com/office/drawing/2014/main" id="{5810E882-8C0D-4F86-A451-A1D3FFDD1677}"/>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Gabriel </a:t>
            </a:r>
            <a:r>
              <a:rPr lang="es-ES" altLang="es-AR" sz="1400" dirty="0" err="1">
                <a:solidFill>
                  <a:schemeClr val="bg2">
                    <a:lumMod val="40000"/>
                    <a:lumOff val="60000"/>
                  </a:schemeClr>
                </a:solidFill>
                <a:latin typeface="Arial" panose="020B0604020202020204" pitchFamily="34" charset="0"/>
              </a:rPr>
              <a:t>Soccodato</a:t>
            </a:r>
            <a:endParaRPr lang="es-ES" altLang="es-AR" sz="1400" dirty="0">
              <a:solidFill>
                <a:schemeClr val="bg2">
                  <a:lumMod val="40000"/>
                  <a:lumOff val="60000"/>
                </a:schemeClr>
              </a:solidFill>
              <a:latin typeface="Arial" panose="020B0604020202020204" pitchFamily="34" charset="0"/>
            </a:endParaRPr>
          </a:p>
        </p:txBody>
      </p:sp>
      <p:sp>
        <p:nvSpPr>
          <p:cNvPr id="17" name="Text Box 4">
            <a:extLst>
              <a:ext uri="{FF2B5EF4-FFF2-40B4-BE49-F238E27FC236}">
                <a16:creationId xmlns:a16="http://schemas.microsoft.com/office/drawing/2014/main" id="{1A487C60-BF7A-4CA7-A4CA-C6E910941ABD}"/>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270864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11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6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21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CustomShape 4"/>
          <p:cNvSpPr/>
          <p:nvPr/>
        </p:nvSpPr>
        <p:spPr>
          <a:xfrm>
            <a:off x="3179410" y="4449198"/>
            <a:ext cx="8135640" cy="1499318"/>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88" name="CustomShape 5"/>
          <p:cNvSpPr/>
          <p:nvPr/>
        </p:nvSpPr>
        <p:spPr>
          <a:xfrm>
            <a:off x="3180852" y="3477832"/>
            <a:ext cx="8135640" cy="826312"/>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89" name="CustomShape 6"/>
          <p:cNvSpPr/>
          <p:nvPr/>
        </p:nvSpPr>
        <p:spPr>
          <a:xfrm>
            <a:off x="3180852" y="2744512"/>
            <a:ext cx="8135640" cy="647280"/>
          </a:xfrm>
          <a:prstGeom prst="rect">
            <a:avLst/>
          </a:prstGeom>
          <a:solidFill>
            <a:srgbClr val="CFE7F5">
              <a:alpha val="35000"/>
            </a:srgbClr>
          </a:solidFill>
          <a:ln w="9360">
            <a:solidFill>
              <a:srgbClr val="808080"/>
            </a:solidFill>
            <a:round/>
          </a:ln>
        </p:spPr>
        <p:style>
          <a:lnRef idx="0">
            <a:scrgbClr r="0" g="0" b="0"/>
          </a:lnRef>
          <a:fillRef idx="0">
            <a:scrgbClr r="0" g="0" b="0"/>
          </a:fillRef>
          <a:effectRef idx="0">
            <a:scrgbClr r="0" g="0" b="0"/>
          </a:effectRef>
          <a:fontRef idx="minor"/>
        </p:style>
      </p:sp>
      <p:sp>
        <p:nvSpPr>
          <p:cNvPr id="290" name="TextShape 7"/>
          <p:cNvSpPr txBox="1"/>
          <p:nvPr/>
        </p:nvSpPr>
        <p:spPr>
          <a:xfrm>
            <a:off x="192312" y="1026258"/>
            <a:ext cx="2303640" cy="3436508"/>
          </a:xfrm>
          <a:prstGeom prst="rect">
            <a:avLst/>
          </a:prstGeom>
          <a:noFill/>
          <a:ln>
            <a:noFill/>
          </a:ln>
        </p:spPr>
        <p:txBody>
          <a:bodyPr anchor="ctr"/>
          <a:lstStyle/>
          <a:p>
            <a:pPr algn="ctr">
              <a:lnSpc>
                <a:spcPct val="100000"/>
              </a:lnSpc>
            </a:pPr>
            <a:r>
              <a:rPr lang="es-ES" sz="4400" spc="-1" dirty="0">
                <a:solidFill>
                  <a:srgbClr val="000000"/>
                </a:solidFill>
                <a:uFill>
                  <a:solidFill>
                    <a:srgbClr val="FFFFFF"/>
                  </a:solidFill>
                </a:uFill>
                <a:latin typeface="Calibri"/>
              </a:rPr>
              <a:t>Calculo de las cuentas </a:t>
            </a:r>
            <a:r>
              <a:rPr lang="es-ES" sz="3200" spc="-1" dirty="0">
                <a:solidFill>
                  <a:srgbClr val="000000"/>
                </a:solidFill>
                <a:uFill>
                  <a:solidFill>
                    <a:srgbClr val="FFFFFF"/>
                  </a:solidFill>
                </a:uFill>
                <a:latin typeface="Calibri"/>
              </a:rPr>
              <a:t>(12 bits)</a:t>
            </a:r>
            <a:endParaRPr lang="es-ES" spc="-1" dirty="0">
              <a:solidFill>
                <a:srgbClr val="000000"/>
              </a:solidFill>
              <a:uFill>
                <a:solidFill>
                  <a:srgbClr val="FFFFFF"/>
                </a:solidFill>
              </a:uFill>
              <a:latin typeface="Calibri"/>
            </a:endParaRPr>
          </a:p>
        </p:txBody>
      </p:sp>
      <p:sp>
        <p:nvSpPr>
          <p:cNvPr id="291" name="Line 8"/>
          <p:cNvSpPr/>
          <p:nvPr/>
        </p:nvSpPr>
        <p:spPr>
          <a:xfrm>
            <a:off x="3180852" y="1333926"/>
            <a:ext cx="7205760" cy="144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2" name="Line 9"/>
          <p:cNvSpPr/>
          <p:nvPr/>
        </p:nvSpPr>
        <p:spPr>
          <a:xfrm>
            <a:off x="3180852" y="1181286"/>
            <a:ext cx="1800" cy="30492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3" name="Line 10"/>
          <p:cNvSpPr/>
          <p:nvPr/>
        </p:nvSpPr>
        <p:spPr>
          <a:xfrm>
            <a:off x="10386612" y="1181286"/>
            <a:ext cx="1440" cy="30492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4" name="Line 11"/>
          <p:cNvSpPr/>
          <p:nvPr/>
        </p:nvSpPr>
        <p:spPr>
          <a:xfrm>
            <a:off x="3257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5" name="Line 12"/>
          <p:cNvSpPr/>
          <p:nvPr/>
        </p:nvSpPr>
        <p:spPr>
          <a:xfrm>
            <a:off x="3333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6" name="Line 13"/>
          <p:cNvSpPr/>
          <p:nvPr/>
        </p:nvSpPr>
        <p:spPr>
          <a:xfrm>
            <a:off x="34112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7" name="Line 14"/>
          <p:cNvSpPr/>
          <p:nvPr/>
        </p:nvSpPr>
        <p:spPr>
          <a:xfrm>
            <a:off x="34872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8" name="Line 15"/>
          <p:cNvSpPr/>
          <p:nvPr/>
        </p:nvSpPr>
        <p:spPr>
          <a:xfrm>
            <a:off x="35635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299" name="Line 16"/>
          <p:cNvSpPr/>
          <p:nvPr/>
        </p:nvSpPr>
        <p:spPr>
          <a:xfrm>
            <a:off x="3639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0" name="Line 17"/>
          <p:cNvSpPr/>
          <p:nvPr/>
        </p:nvSpPr>
        <p:spPr>
          <a:xfrm>
            <a:off x="37176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1" name="Line 18"/>
          <p:cNvSpPr/>
          <p:nvPr/>
        </p:nvSpPr>
        <p:spPr>
          <a:xfrm>
            <a:off x="37935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2" name="Line 19"/>
          <p:cNvSpPr/>
          <p:nvPr/>
        </p:nvSpPr>
        <p:spPr>
          <a:xfrm>
            <a:off x="38698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3" name="Line 20"/>
          <p:cNvSpPr/>
          <p:nvPr/>
        </p:nvSpPr>
        <p:spPr>
          <a:xfrm>
            <a:off x="39476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4" name="Line 21"/>
          <p:cNvSpPr/>
          <p:nvPr/>
        </p:nvSpPr>
        <p:spPr>
          <a:xfrm>
            <a:off x="4023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5" name="Line 22"/>
          <p:cNvSpPr/>
          <p:nvPr/>
        </p:nvSpPr>
        <p:spPr>
          <a:xfrm>
            <a:off x="410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6" name="Line 23"/>
          <p:cNvSpPr/>
          <p:nvPr/>
        </p:nvSpPr>
        <p:spPr>
          <a:xfrm>
            <a:off x="4178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7" name="Line 24"/>
          <p:cNvSpPr/>
          <p:nvPr/>
        </p:nvSpPr>
        <p:spPr>
          <a:xfrm>
            <a:off x="42540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8" name="Line 25"/>
          <p:cNvSpPr/>
          <p:nvPr/>
        </p:nvSpPr>
        <p:spPr>
          <a:xfrm>
            <a:off x="4330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09" name="Line 26"/>
          <p:cNvSpPr/>
          <p:nvPr/>
        </p:nvSpPr>
        <p:spPr>
          <a:xfrm>
            <a:off x="4406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0" name="Line 27"/>
          <p:cNvSpPr/>
          <p:nvPr/>
        </p:nvSpPr>
        <p:spPr>
          <a:xfrm>
            <a:off x="44844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1" name="Line 28"/>
          <p:cNvSpPr/>
          <p:nvPr/>
        </p:nvSpPr>
        <p:spPr>
          <a:xfrm>
            <a:off x="45603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2" name="Line 29"/>
          <p:cNvSpPr/>
          <p:nvPr/>
        </p:nvSpPr>
        <p:spPr>
          <a:xfrm>
            <a:off x="46366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3" name="Line 30"/>
          <p:cNvSpPr/>
          <p:nvPr/>
        </p:nvSpPr>
        <p:spPr>
          <a:xfrm>
            <a:off x="4714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4" name="Line 31"/>
          <p:cNvSpPr/>
          <p:nvPr/>
        </p:nvSpPr>
        <p:spPr>
          <a:xfrm>
            <a:off x="47907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5" name="Line 32"/>
          <p:cNvSpPr/>
          <p:nvPr/>
        </p:nvSpPr>
        <p:spPr>
          <a:xfrm>
            <a:off x="48667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6" name="Line 33"/>
          <p:cNvSpPr/>
          <p:nvPr/>
        </p:nvSpPr>
        <p:spPr>
          <a:xfrm>
            <a:off x="4943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7" name="Line 34"/>
          <p:cNvSpPr/>
          <p:nvPr/>
        </p:nvSpPr>
        <p:spPr>
          <a:xfrm>
            <a:off x="50208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8" name="Line 35"/>
          <p:cNvSpPr/>
          <p:nvPr/>
        </p:nvSpPr>
        <p:spPr>
          <a:xfrm>
            <a:off x="5097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19" name="Line 36"/>
          <p:cNvSpPr/>
          <p:nvPr/>
        </p:nvSpPr>
        <p:spPr>
          <a:xfrm>
            <a:off x="51730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0" name="Line 37"/>
          <p:cNvSpPr/>
          <p:nvPr/>
        </p:nvSpPr>
        <p:spPr>
          <a:xfrm>
            <a:off x="52494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1" name="Line 38"/>
          <p:cNvSpPr/>
          <p:nvPr/>
        </p:nvSpPr>
        <p:spPr>
          <a:xfrm>
            <a:off x="5327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2" name="Line 39"/>
          <p:cNvSpPr/>
          <p:nvPr/>
        </p:nvSpPr>
        <p:spPr>
          <a:xfrm>
            <a:off x="5403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3" name="Line 40"/>
          <p:cNvSpPr/>
          <p:nvPr/>
        </p:nvSpPr>
        <p:spPr>
          <a:xfrm>
            <a:off x="5479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4" name="Line 41"/>
          <p:cNvSpPr/>
          <p:nvPr/>
        </p:nvSpPr>
        <p:spPr>
          <a:xfrm>
            <a:off x="55575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5" name="Line 42"/>
          <p:cNvSpPr/>
          <p:nvPr/>
        </p:nvSpPr>
        <p:spPr>
          <a:xfrm>
            <a:off x="56335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6" name="Line 43"/>
          <p:cNvSpPr/>
          <p:nvPr/>
        </p:nvSpPr>
        <p:spPr>
          <a:xfrm>
            <a:off x="5709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7" name="Line 44"/>
          <p:cNvSpPr/>
          <p:nvPr/>
        </p:nvSpPr>
        <p:spPr>
          <a:xfrm>
            <a:off x="5786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8" name="Line 45"/>
          <p:cNvSpPr/>
          <p:nvPr/>
        </p:nvSpPr>
        <p:spPr>
          <a:xfrm>
            <a:off x="58639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29" name="Line 46"/>
          <p:cNvSpPr/>
          <p:nvPr/>
        </p:nvSpPr>
        <p:spPr>
          <a:xfrm>
            <a:off x="59398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0" name="Line 47"/>
          <p:cNvSpPr/>
          <p:nvPr/>
        </p:nvSpPr>
        <p:spPr>
          <a:xfrm>
            <a:off x="60162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1" name="Line 48"/>
          <p:cNvSpPr/>
          <p:nvPr/>
        </p:nvSpPr>
        <p:spPr>
          <a:xfrm>
            <a:off x="60939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2" name="Line 49"/>
          <p:cNvSpPr/>
          <p:nvPr/>
        </p:nvSpPr>
        <p:spPr>
          <a:xfrm>
            <a:off x="617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3" name="Line 50"/>
          <p:cNvSpPr/>
          <p:nvPr/>
        </p:nvSpPr>
        <p:spPr>
          <a:xfrm>
            <a:off x="62462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4" name="Line 51"/>
          <p:cNvSpPr/>
          <p:nvPr/>
        </p:nvSpPr>
        <p:spPr>
          <a:xfrm>
            <a:off x="63243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5" name="Line 52"/>
          <p:cNvSpPr/>
          <p:nvPr/>
        </p:nvSpPr>
        <p:spPr>
          <a:xfrm>
            <a:off x="64003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6" name="Line 53"/>
          <p:cNvSpPr/>
          <p:nvPr/>
        </p:nvSpPr>
        <p:spPr>
          <a:xfrm>
            <a:off x="6476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7" name="Line 54"/>
          <p:cNvSpPr/>
          <p:nvPr/>
        </p:nvSpPr>
        <p:spPr>
          <a:xfrm>
            <a:off x="6552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8" name="Line 55"/>
          <p:cNvSpPr/>
          <p:nvPr/>
        </p:nvSpPr>
        <p:spPr>
          <a:xfrm>
            <a:off x="66307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39" name="Line 56"/>
          <p:cNvSpPr/>
          <p:nvPr/>
        </p:nvSpPr>
        <p:spPr>
          <a:xfrm>
            <a:off x="67066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0" name="Line 57"/>
          <p:cNvSpPr/>
          <p:nvPr/>
        </p:nvSpPr>
        <p:spPr>
          <a:xfrm>
            <a:off x="67830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1" name="Line 58"/>
          <p:cNvSpPr/>
          <p:nvPr/>
        </p:nvSpPr>
        <p:spPr>
          <a:xfrm>
            <a:off x="6859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2" name="Line 59"/>
          <p:cNvSpPr/>
          <p:nvPr/>
        </p:nvSpPr>
        <p:spPr>
          <a:xfrm>
            <a:off x="69370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3" name="Line 60"/>
          <p:cNvSpPr/>
          <p:nvPr/>
        </p:nvSpPr>
        <p:spPr>
          <a:xfrm>
            <a:off x="70130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4" name="Line 61"/>
          <p:cNvSpPr/>
          <p:nvPr/>
        </p:nvSpPr>
        <p:spPr>
          <a:xfrm>
            <a:off x="70893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5" name="Line 62"/>
          <p:cNvSpPr/>
          <p:nvPr/>
        </p:nvSpPr>
        <p:spPr>
          <a:xfrm>
            <a:off x="7167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6" name="Line 63"/>
          <p:cNvSpPr/>
          <p:nvPr/>
        </p:nvSpPr>
        <p:spPr>
          <a:xfrm>
            <a:off x="7243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7" name="Line 64"/>
          <p:cNvSpPr/>
          <p:nvPr/>
        </p:nvSpPr>
        <p:spPr>
          <a:xfrm>
            <a:off x="73194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8" name="Line 65"/>
          <p:cNvSpPr/>
          <p:nvPr/>
        </p:nvSpPr>
        <p:spPr>
          <a:xfrm>
            <a:off x="7397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49" name="Line 66"/>
          <p:cNvSpPr/>
          <p:nvPr/>
        </p:nvSpPr>
        <p:spPr>
          <a:xfrm>
            <a:off x="74734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0" name="Line 67"/>
          <p:cNvSpPr/>
          <p:nvPr/>
        </p:nvSpPr>
        <p:spPr>
          <a:xfrm>
            <a:off x="7549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1" name="Line 68"/>
          <p:cNvSpPr/>
          <p:nvPr/>
        </p:nvSpPr>
        <p:spPr>
          <a:xfrm>
            <a:off x="76257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2" name="Line 69"/>
          <p:cNvSpPr/>
          <p:nvPr/>
        </p:nvSpPr>
        <p:spPr>
          <a:xfrm>
            <a:off x="77038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3" name="Line 70"/>
          <p:cNvSpPr/>
          <p:nvPr/>
        </p:nvSpPr>
        <p:spPr>
          <a:xfrm>
            <a:off x="77798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4" name="Line 71"/>
          <p:cNvSpPr/>
          <p:nvPr/>
        </p:nvSpPr>
        <p:spPr>
          <a:xfrm>
            <a:off x="78561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5" name="Line 72"/>
          <p:cNvSpPr/>
          <p:nvPr/>
        </p:nvSpPr>
        <p:spPr>
          <a:xfrm>
            <a:off x="79339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6" name="Line 73"/>
          <p:cNvSpPr/>
          <p:nvPr/>
        </p:nvSpPr>
        <p:spPr>
          <a:xfrm>
            <a:off x="80102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7" name="Line 74"/>
          <p:cNvSpPr/>
          <p:nvPr/>
        </p:nvSpPr>
        <p:spPr>
          <a:xfrm>
            <a:off x="80862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8" name="Line 75"/>
          <p:cNvSpPr/>
          <p:nvPr/>
        </p:nvSpPr>
        <p:spPr>
          <a:xfrm>
            <a:off x="81625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59" name="Line 76"/>
          <p:cNvSpPr/>
          <p:nvPr/>
        </p:nvSpPr>
        <p:spPr>
          <a:xfrm>
            <a:off x="82402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0" name="Line 77"/>
          <p:cNvSpPr/>
          <p:nvPr/>
        </p:nvSpPr>
        <p:spPr>
          <a:xfrm>
            <a:off x="83166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1" name="Line 78"/>
          <p:cNvSpPr/>
          <p:nvPr/>
        </p:nvSpPr>
        <p:spPr>
          <a:xfrm>
            <a:off x="83925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2" name="Line 79"/>
          <p:cNvSpPr/>
          <p:nvPr/>
        </p:nvSpPr>
        <p:spPr>
          <a:xfrm>
            <a:off x="84688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3" name="Line 80"/>
          <p:cNvSpPr/>
          <p:nvPr/>
        </p:nvSpPr>
        <p:spPr>
          <a:xfrm>
            <a:off x="854665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4" name="Line 81"/>
          <p:cNvSpPr/>
          <p:nvPr/>
        </p:nvSpPr>
        <p:spPr>
          <a:xfrm>
            <a:off x="86229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5" name="Line 82"/>
          <p:cNvSpPr/>
          <p:nvPr/>
        </p:nvSpPr>
        <p:spPr>
          <a:xfrm>
            <a:off x="86989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6" name="Line 83"/>
          <p:cNvSpPr/>
          <p:nvPr/>
        </p:nvSpPr>
        <p:spPr>
          <a:xfrm>
            <a:off x="87770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7" name="Line 84"/>
          <p:cNvSpPr/>
          <p:nvPr/>
        </p:nvSpPr>
        <p:spPr>
          <a:xfrm>
            <a:off x="88530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8" name="Line 85"/>
          <p:cNvSpPr/>
          <p:nvPr/>
        </p:nvSpPr>
        <p:spPr>
          <a:xfrm>
            <a:off x="89293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69" name="Line 86"/>
          <p:cNvSpPr/>
          <p:nvPr/>
        </p:nvSpPr>
        <p:spPr>
          <a:xfrm>
            <a:off x="90056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0" name="Line 87"/>
          <p:cNvSpPr/>
          <p:nvPr/>
        </p:nvSpPr>
        <p:spPr>
          <a:xfrm>
            <a:off x="90834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1" name="Line 88"/>
          <p:cNvSpPr/>
          <p:nvPr/>
        </p:nvSpPr>
        <p:spPr>
          <a:xfrm>
            <a:off x="91593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2" name="Line 89"/>
          <p:cNvSpPr/>
          <p:nvPr/>
        </p:nvSpPr>
        <p:spPr>
          <a:xfrm>
            <a:off x="92356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3" name="Line 90"/>
          <p:cNvSpPr/>
          <p:nvPr/>
        </p:nvSpPr>
        <p:spPr>
          <a:xfrm>
            <a:off x="93134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4" name="Line 91"/>
          <p:cNvSpPr/>
          <p:nvPr/>
        </p:nvSpPr>
        <p:spPr>
          <a:xfrm>
            <a:off x="93897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5" name="Line 92"/>
          <p:cNvSpPr/>
          <p:nvPr/>
        </p:nvSpPr>
        <p:spPr>
          <a:xfrm>
            <a:off x="94657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6" name="Line 93"/>
          <p:cNvSpPr/>
          <p:nvPr/>
        </p:nvSpPr>
        <p:spPr>
          <a:xfrm>
            <a:off x="95434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7" name="Line 94"/>
          <p:cNvSpPr/>
          <p:nvPr/>
        </p:nvSpPr>
        <p:spPr>
          <a:xfrm>
            <a:off x="961981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8" name="Line 95"/>
          <p:cNvSpPr/>
          <p:nvPr/>
        </p:nvSpPr>
        <p:spPr>
          <a:xfrm>
            <a:off x="969613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79" name="Line 96"/>
          <p:cNvSpPr/>
          <p:nvPr/>
        </p:nvSpPr>
        <p:spPr>
          <a:xfrm>
            <a:off x="977209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0" name="Line 97"/>
          <p:cNvSpPr/>
          <p:nvPr/>
        </p:nvSpPr>
        <p:spPr>
          <a:xfrm>
            <a:off x="98502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1" name="Line 98"/>
          <p:cNvSpPr/>
          <p:nvPr/>
        </p:nvSpPr>
        <p:spPr>
          <a:xfrm>
            <a:off x="992617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2" name="Line 99"/>
          <p:cNvSpPr/>
          <p:nvPr/>
        </p:nvSpPr>
        <p:spPr>
          <a:xfrm>
            <a:off x="1000249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3" name="Line 100"/>
          <p:cNvSpPr/>
          <p:nvPr/>
        </p:nvSpPr>
        <p:spPr>
          <a:xfrm>
            <a:off x="1007881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4" name="Line 101"/>
          <p:cNvSpPr/>
          <p:nvPr/>
        </p:nvSpPr>
        <p:spPr>
          <a:xfrm>
            <a:off x="1015657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5" name="Line 102"/>
          <p:cNvSpPr/>
          <p:nvPr/>
        </p:nvSpPr>
        <p:spPr>
          <a:xfrm>
            <a:off x="10232532" y="1257606"/>
            <a:ext cx="180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6" name="Line 103"/>
          <p:cNvSpPr/>
          <p:nvPr/>
        </p:nvSpPr>
        <p:spPr>
          <a:xfrm>
            <a:off x="10308852" y="1257606"/>
            <a:ext cx="1440" cy="15228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87" name="CustomShape 104"/>
          <p:cNvSpPr/>
          <p:nvPr/>
        </p:nvSpPr>
        <p:spPr>
          <a:xfrm>
            <a:off x="3014172" y="536886"/>
            <a:ext cx="33372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0</a:t>
            </a:r>
            <a:endParaRPr lang="es-AR" spc="-1">
              <a:solidFill>
                <a:srgbClr val="000000"/>
              </a:solidFill>
              <a:uFill>
                <a:solidFill>
                  <a:srgbClr val="FFFFFF"/>
                </a:solidFill>
              </a:uFill>
              <a:latin typeface="Arial"/>
            </a:endParaRPr>
          </a:p>
        </p:txBody>
      </p:sp>
      <p:sp>
        <p:nvSpPr>
          <p:cNvPr id="388" name="CustomShape 105"/>
          <p:cNvSpPr/>
          <p:nvPr/>
        </p:nvSpPr>
        <p:spPr>
          <a:xfrm>
            <a:off x="9434052" y="648126"/>
            <a:ext cx="155124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Vref – 1 lsb</a:t>
            </a:r>
            <a:endParaRPr lang="es-AR" spc="-1">
              <a:solidFill>
                <a:srgbClr val="000000"/>
              </a:solidFill>
              <a:uFill>
                <a:solidFill>
                  <a:srgbClr val="FFFFFF"/>
                </a:solidFill>
              </a:uFill>
              <a:latin typeface="Arial"/>
            </a:endParaRPr>
          </a:p>
        </p:txBody>
      </p:sp>
      <p:sp>
        <p:nvSpPr>
          <p:cNvPr id="389" name="CustomShape 106"/>
          <p:cNvSpPr/>
          <p:nvPr/>
        </p:nvSpPr>
        <p:spPr>
          <a:xfrm>
            <a:off x="3024972" y="1562526"/>
            <a:ext cx="8013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000h</a:t>
            </a:r>
            <a:endParaRPr lang="es-AR" spc="-1">
              <a:solidFill>
                <a:srgbClr val="000000"/>
              </a:solidFill>
              <a:uFill>
                <a:solidFill>
                  <a:srgbClr val="FFFFFF"/>
                </a:solidFill>
              </a:uFill>
              <a:latin typeface="Arial"/>
            </a:endParaRPr>
          </a:p>
        </p:txBody>
      </p:sp>
      <p:sp>
        <p:nvSpPr>
          <p:cNvPr id="390" name="CustomShape 107"/>
          <p:cNvSpPr/>
          <p:nvPr/>
        </p:nvSpPr>
        <p:spPr>
          <a:xfrm>
            <a:off x="9937332" y="1562526"/>
            <a:ext cx="982800" cy="825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s-AR" sz="2400" spc="-1">
                <a:solidFill>
                  <a:srgbClr val="000000"/>
                </a:solidFill>
                <a:uFill>
                  <a:solidFill>
                    <a:srgbClr val="FFFFFF"/>
                  </a:solidFill>
                </a:uFill>
                <a:latin typeface="Calibri"/>
              </a:rPr>
              <a:t>FFFh</a:t>
            </a:r>
            <a:endParaRPr lang="es-AR" spc="-1">
              <a:solidFill>
                <a:srgbClr val="000000"/>
              </a:solidFill>
              <a:uFill>
                <a:solidFill>
                  <a:srgbClr val="FFFFFF"/>
                </a:solidFill>
              </a:uFill>
              <a:latin typeface="Arial"/>
            </a:endParaRPr>
          </a:p>
          <a:p>
            <a:pPr algn="ctr">
              <a:lnSpc>
                <a:spcPct val="100000"/>
              </a:lnSpc>
            </a:pPr>
            <a:r>
              <a:rPr lang="es-AR" sz="2400" spc="-1">
                <a:solidFill>
                  <a:srgbClr val="000000"/>
                </a:solidFill>
                <a:uFill>
                  <a:solidFill>
                    <a:srgbClr val="FFFFFF"/>
                  </a:solidFill>
                </a:uFill>
                <a:latin typeface="Calibri"/>
              </a:rPr>
              <a:t>(4095)</a:t>
            </a:r>
            <a:endParaRPr lang="es-AR" spc="-1">
              <a:solidFill>
                <a:srgbClr val="000000"/>
              </a:solidFill>
              <a:uFill>
                <a:solidFill>
                  <a:srgbClr val="FFFFFF"/>
                </a:solidFill>
              </a:uFill>
              <a:latin typeface="Arial"/>
            </a:endParaRPr>
          </a:p>
        </p:txBody>
      </p:sp>
      <p:sp>
        <p:nvSpPr>
          <p:cNvPr id="391" name="Line 108"/>
          <p:cNvSpPr/>
          <p:nvPr/>
        </p:nvSpPr>
        <p:spPr>
          <a:xfrm>
            <a:off x="3180852" y="1105326"/>
            <a:ext cx="7205760" cy="1440"/>
          </a:xfrm>
          <a:prstGeom prst="line">
            <a:avLst/>
          </a:prstGeom>
          <a:ln w="93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392" name="CustomShape 109"/>
          <p:cNvSpPr/>
          <p:nvPr/>
        </p:nvSpPr>
        <p:spPr>
          <a:xfrm>
            <a:off x="5507892" y="648126"/>
            <a:ext cx="21366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rango analógico</a:t>
            </a:r>
            <a:endParaRPr lang="es-AR" spc="-1">
              <a:solidFill>
                <a:srgbClr val="000000"/>
              </a:solidFill>
              <a:uFill>
                <a:solidFill>
                  <a:srgbClr val="FFFFFF"/>
                </a:solidFill>
              </a:uFill>
              <a:latin typeface="Arial"/>
            </a:endParaRPr>
          </a:p>
        </p:txBody>
      </p:sp>
      <p:sp>
        <p:nvSpPr>
          <p:cNvPr id="393" name="Line 110"/>
          <p:cNvSpPr/>
          <p:nvPr/>
        </p:nvSpPr>
        <p:spPr>
          <a:xfrm>
            <a:off x="3180852" y="1562526"/>
            <a:ext cx="7205760" cy="1440"/>
          </a:xfrm>
          <a:prstGeom prst="line">
            <a:avLst/>
          </a:prstGeom>
          <a:ln w="9360">
            <a:solidFill>
              <a:srgbClr val="000000"/>
            </a:solidFill>
            <a:miter/>
            <a:headEnd type="triangle" w="med" len="med"/>
            <a:tailEnd type="triangle" w="med" len="med"/>
          </a:ln>
        </p:spPr>
        <p:style>
          <a:lnRef idx="0">
            <a:scrgbClr r="0" g="0" b="0"/>
          </a:lnRef>
          <a:fillRef idx="0">
            <a:scrgbClr r="0" g="0" b="0"/>
          </a:fillRef>
          <a:effectRef idx="0">
            <a:scrgbClr r="0" g="0" b="0"/>
          </a:effectRef>
          <a:fontRef idx="minor"/>
        </p:style>
      </p:sp>
      <p:sp>
        <p:nvSpPr>
          <p:cNvPr id="394" name="CustomShape 111"/>
          <p:cNvSpPr/>
          <p:nvPr/>
        </p:nvSpPr>
        <p:spPr>
          <a:xfrm>
            <a:off x="5755932" y="1562526"/>
            <a:ext cx="171144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rango digital</a:t>
            </a:r>
            <a:endParaRPr lang="es-AR" spc="-1" dirty="0">
              <a:solidFill>
                <a:srgbClr val="000000"/>
              </a:solidFill>
              <a:uFill>
                <a:solidFill>
                  <a:srgbClr val="FFFFFF"/>
                </a:solidFill>
              </a:uFill>
              <a:latin typeface="Arial"/>
            </a:endParaRPr>
          </a:p>
        </p:txBody>
      </p:sp>
      <p:sp>
        <p:nvSpPr>
          <p:cNvPr id="395" name="CustomShape 112"/>
          <p:cNvSpPr/>
          <p:nvPr/>
        </p:nvSpPr>
        <p:spPr>
          <a:xfrm>
            <a:off x="3180852" y="2781704"/>
            <a:ext cx="8280000" cy="3296472"/>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z="2400" spc="-1" dirty="0">
                <a:solidFill>
                  <a:srgbClr val="000000"/>
                </a:solidFill>
                <a:uFill>
                  <a:solidFill>
                    <a:srgbClr val="FFFFFF"/>
                  </a:solidFill>
                </a:uFill>
                <a:latin typeface="Calibri"/>
              </a:rPr>
              <a:t>Hay 4096 diferentes valores digitales correspondientes a 0-Vref.</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El voltaje por cada “paso” es:</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a:p>
            <a:pPr>
              <a:lnSpc>
                <a:spcPct val="100000"/>
              </a:lnSpc>
            </a:pPr>
            <a:endParaRPr lang="es-AR" sz="2400" spc="-1" dirty="0">
              <a:solidFill>
                <a:srgbClr val="000000"/>
              </a:solidFill>
              <a:uFill>
                <a:solidFill>
                  <a:srgbClr val="FFFFFF"/>
                </a:solidFill>
              </a:uFill>
              <a:latin typeface="Calibri"/>
            </a:endParaRPr>
          </a:p>
          <a:p>
            <a:pPr>
              <a:lnSpc>
                <a:spcPct val="100000"/>
              </a:lnSpc>
            </a:pPr>
            <a:r>
              <a:rPr lang="es-AR" sz="2400" spc="-1" dirty="0">
                <a:solidFill>
                  <a:srgbClr val="000000"/>
                </a:solidFill>
                <a:uFill>
                  <a:solidFill>
                    <a:srgbClr val="FFFFFF"/>
                  </a:solidFill>
                </a:uFill>
                <a:latin typeface="Calibri"/>
              </a:rPr>
              <a:t>Para hallar el valor analógico (Va) a partir de su correspondiente valor digital (</a:t>
            </a:r>
            <a:r>
              <a:rPr lang="es-AR" sz="2400" spc="-1" dirty="0" err="1">
                <a:solidFill>
                  <a:srgbClr val="000000"/>
                </a:solidFill>
                <a:uFill>
                  <a:solidFill>
                    <a:srgbClr val="FFFFFF"/>
                  </a:solidFill>
                </a:uFill>
                <a:latin typeface="Calibri"/>
              </a:rPr>
              <a:t>Xd</a:t>
            </a:r>
            <a:r>
              <a:rPr lang="es-AR" sz="2400" spc="-1" dirty="0">
                <a:solidFill>
                  <a:srgbClr val="000000"/>
                </a:solidFill>
                <a:uFill>
                  <a:solidFill>
                    <a:srgbClr val="FFFFFF"/>
                  </a:solidFill>
                </a:uFill>
                <a:latin typeface="Calibri"/>
              </a:rPr>
              <a:t>), hacemos:</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				 		Va =  </a:t>
            </a:r>
            <a:r>
              <a:rPr lang="es-AR" sz="2400" spc="-1" dirty="0" err="1">
                <a:solidFill>
                  <a:srgbClr val="000000"/>
                </a:solidFill>
                <a:uFill>
                  <a:solidFill>
                    <a:srgbClr val="FFFFFF"/>
                  </a:solidFill>
                </a:uFill>
                <a:latin typeface="Calibri"/>
              </a:rPr>
              <a:t>Xd</a:t>
            </a:r>
            <a:r>
              <a:rPr lang="es-AR" sz="2400" spc="-1" dirty="0">
                <a:solidFill>
                  <a:srgbClr val="000000"/>
                </a:solidFill>
                <a:uFill>
                  <a:solidFill>
                    <a:srgbClr val="FFFFFF"/>
                  </a:solidFill>
                </a:uFill>
                <a:latin typeface="Calibri"/>
              </a:rPr>
              <a:t> </a:t>
            </a:r>
            <a:r>
              <a:rPr lang="es-AR" sz="1400" spc="-1" dirty="0">
                <a:solidFill>
                  <a:srgbClr val="000000"/>
                </a:solidFill>
                <a:uFill>
                  <a:solidFill>
                    <a:srgbClr val="FFFFFF"/>
                  </a:solidFill>
                </a:uFill>
                <a:latin typeface="Berlin Sans FB Demi" panose="020E0802020502020306" pitchFamily="34" charset="0"/>
              </a:rPr>
              <a:t>x</a:t>
            </a:r>
            <a:endParaRPr lang="es-AR" spc="-1" dirty="0">
              <a:solidFill>
                <a:srgbClr val="000000"/>
              </a:solidFill>
              <a:uFill>
                <a:solidFill>
                  <a:srgbClr val="FFFFFF"/>
                </a:solidFill>
              </a:uFill>
              <a:latin typeface="Berlin Sans FB Demi" panose="020E0802020502020306" pitchFamily="34" charset="0"/>
            </a:endParaRPr>
          </a:p>
        </p:txBody>
      </p:sp>
      <p:sp>
        <p:nvSpPr>
          <p:cNvPr id="396" name="Line 113"/>
          <p:cNvSpPr/>
          <p:nvPr/>
        </p:nvSpPr>
        <p:spPr>
          <a:xfrm>
            <a:off x="7276212" y="3942704"/>
            <a:ext cx="567000" cy="144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97" name="CustomShape 114"/>
          <p:cNvSpPr/>
          <p:nvPr/>
        </p:nvSpPr>
        <p:spPr>
          <a:xfrm>
            <a:off x="7213572" y="3517544"/>
            <a:ext cx="79524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err="1">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4096</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p:txBody>
      </p:sp>
      <p:sp>
        <p:nvSpPr>
          <p:cNvPr id="398" name="Line 115"/>
          <p:cNvSpPr/>
          <p:nvPr/>
        </p:nvSpPr>
        <p:spPr>
          <a:xfrm>
            <a:off x="10025352" y="5450555"/>
            <a:ext cx="567000" cy="180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399" name="CustomShape 116"/>
          <p:cNvSpPr/>
          <p:nvPr/>
        </p:nvSpPr>
        <p:spPr>
          <a:xfrm>
            <a:off x="9956955" y="5031027"/>
            <a:ext cx="79524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err="1">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4095</a:t>
            </a:r>
            <a:endParaRPr lang="es-AR" spc="-1" dirty="0">
              <a:solidFill>
                <a:srgbClr val="000000"/>
              </a:solidFill>
              <a:uFill>
                <a:solidFill>
                  <a:srgbClr val="FFFFFF"/>
                </a:solidFill>
              </a:uFill>
              <a:latin typeface="Arial"/>
            </a:endParaRPr>
          </a:p>
          <a:p>
            <a:pPr>
              <a:lnSpc>
                <a:spcPct val="100000"/>
              </a:lnSpc>
            </a:pPr>
            <a:endParaRPr lang="es-AR" spc="-1" dirty="0">
              <a:solidFill>
                <a:srgbClr val="000000"/>
              </a:solidFill>
              <a:uFill>
                <a:solidFill>
                  <a:srgbClr val="FFFFFF"/>
                </a:solidFill>
              </a:uFill>
              <a:latin typeface="Arial"/>
            </a:endParaRPr>
          </a:p>
        </p:txBody>
      </p:sp>
      <p:sp>
        <p:nvSpPr>
          <p:cNvPr id="120" name="CustomShape 114">
            <a:extLst>
              <a:ext uri="{FF2B5EF4-FFF2-40B4-BE49-F238E27FC236}">
                <a16:creationId xmlns:a16="http://schemas.microsoft.com/office/drawing/2014/main" id="{03C410BB-4937-49B7-8B16-D4FA9B86CBE2}"/>
              </a:ext>
            </a:extLst>
          </p:cNvPr>
          <p:cNvSpPr/>
          <p:nvPr/>
        </p:nvSpPr>
        <p:spPr>
          <a:xfrm>
            <a:off x="8638452" y="3414716"/>
            <a:ext cx="2365200" cy="11905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(1,2207mV p/5V)</a:t>
            </a:r>
            <a:endParaRPr lang="es-AR" spc="-1" dirty="0">
              <a:solidFill>
                <a:srgbClr val="000000"/>
              </a:solidFill>
              <a:uFill>
                <a:solidFill>
                  <a:srgbClr val="FFFFFF"/>
                </a:solidFill>
              </a:uFill>
              <a:latin typeface="Arial"/>
            </a:endParaRPr>
          </a:p>
          <a:p>
            <a:pPr>
              <a:lnSpc>
                <a:spcPct val="100000"/>
              </a:lnSpc>
            </a:pPr>
            <a:r>
              <a:rPr lang="es-AR" sz="2400" spc="-1" dirty="0">
                <a:solidFill>
                  <a:srgbClr val="000000"/>
                </a:solidFill>
                <a:uFill>
                  <a:solidFill>
                    <a:srgbClr val="FFFFFF"/>
                  </a:solidFill>
                </a:uFill>
                <a:latin typeface="Calibri"/>
              </a:rPr>
              <a:t>(0,8057mV p/3,3V)</a:t>
            </a:r>
            <a:endParaRPr lang="es-AR" spc="-1" dirty="0">
              <a:solidFill>
                <a:srgbClr val="000000"/>
              </a:solidFill>
              <a:uFill>
                <a:solidFill>
                  <a:srgbClr val="FFFFFF"/>
                </a:solidFill>
              </a:uFill>
            </a:endParaRPr>
          </a:p>
          <a:p>
            <a:pPr>
              <a:lnSpc>
                <a:spcPct val="100000"/>
              </a:lnSpc>
            </a:pPr>
            <a:endParaRPr lang="es-AR" spc="-1" dirty="0">
              <a:solidFill>
                <a:srgbClr val="000000"/>
              </a:solidFill>
              <a:uFill>
                <a:solidFill>
                  <a:srgbClr val="FFFFFF"/>
                </a:solidFill>
              </a:uFill>
              <a:latin typeface="Arial"/>
            </a:endParaRPr>
          </a:p>
        </p:txBody>
      </p:sp>
      <p:sp>
        <p:nvSpPr>
          <p:cNvPr id="121" name="Text Box 8">
            <a:extLst>
              <a:ext uri="{FF2B5EF4-FFF2-40B4-BE49-F238E27FC236}">
                <a16:creationId xmlns:a16="http://schemas.microsoft.com/office/drawing/2014/main" id="{CAD37EBC-972F-4EB5-9ADA-0D7306B03307}"/>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22" name="Text Box 1">
            <a:extLst>
              <a:ext uri="{FF2B5EF4-FFF2-40B4-BE49-F238E27FC236}">
                <a16:creationId xmlns:a16="http://schemas.microsoft.com/office/drawing/2014/main" id="{6FDC29EC-2151-424D-8F7B-4F094891F0FD}"/>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23" name="Text Box 4">
            <a:extLst>
              <a:ext uri="{FF2B5EF4-FFF2-40B4-BE49-F238E27FC236}">
                <a16:creationId xmlns:a16="http://schemas.microsoft.com/office/drawing/2014/main" id="{7E5230B6-B365-47B2-A7BF-3CDB90B463AE}"/>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pic>
        <p:nvPicPr>
          <p:cNvPr id="4" name="Imagen 3">
            <a:extLst>
              <a:ext uri="{FF2B5EF4-FFF2-40B4-BE49-F238E27FC236}">
                <a16:creationId xmlns:a16="http://schemas.microsoft.com/office/drawing/2014/main" id="{B566B7DF-BDF2-46E4-802C-1E28B0C95142}"/>
              </a:ext>
            </a:extLst>
          </p:cNvPr>
          <p:cNvPicPr>
            <a:picLocks noChangeAspect="1"/>
          </p:cNvPicPr>
          <p:nvPr/>
        </p:nvPicPr>
        <p:blipFill>
          <a:blip r:embed="rId2"/>
          <a:stretch>
            <a:fillRect/>
          </a:stretch>
        </p:blipFill>
        <p:spPr>
          <a:xfrm>
            <a:off x="7054222" y="4946195"/>
            <a:ext cx="1143099" cy="899238"/>
          </a:xfrm>
          <a:prstGeom prst="rect">
            <a:avLst/>
          </a:prstGeom>
        </p:spPr>
      </p:pic>
      <p:sp>
        <p:nvSpPr>
          <p:cNvPr id="5" name="Flecha: a la derecha 4">
            <a:extLst>
              <a:ext uri="{FF2B5EF4-FFF2-40B4-BE49-F238E27FC236}">
                <a16:creationId xmlns:a16="http://schemas.microsoft.com/office/drawing/2014/main" id="{53E34A4C-84DB-46EF-BEF8-FBDEF24B004D}"/>
              </a:ext>
            </a:extLst>
          </p:cNvPr>
          <p:cNvSpPr/>
          <p:nvPr/>
        </p:nvSpPr>
        <p:spPr bwMode="auto">
          <a:xfrm>
            <a:off x="8251394" y="5254139"/>
            <a:ext cx="460440" cy="269935"/>
          </a:xfrm>
          <a:prstGeom prst="rightArrow">
            <a:avLst/>
          </a:prstGeom>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1" presetClass="entr" fill="hold" nodeType="with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fill="hold" nodeType="clickEffect">
                                  <p:stCondLst>
                                    <p:cond delay="0"/>
                                  </p:stCondLst>
                                  <p:childTnLst>
                                    <p:set>
                                      <p:cBhvr>
                                        <p:cTn id="10" dur="1" fill="hold">
                                          <p:stCondLst>
                                            <p:cond delay="0"/>
                                          </p:stCondLst>
                                        </p:cTn>
                                        <p:tgtEl>
                                          <p:spTgt spid="289"/>
                                        </p:tgtEl>
                                        <p:attrNameLst>
                                          <p:attrName>style.visibility</p:attrName>
                                        </p:attrNameLst>
                                      </p:cBhvr>
                                      <p:to>
                                        <p:strVal val="hidden"/>
                                      </p:to>
                                    </p:set>
                                  </p:childTnLst>
                                </p:cTn>
                              </p:par>
                              <p:par>
                                <p:cTn id="11" presetID="1" presetClass="entr" fill="hold" nodeType="withEffect">
                                  <p:stCondLst>
                                    <p:cond delay="0"/>
                                  </p:stCondLst>
                                  <p:childTnLst>
                                    <p:set>
                                      <p:cBhvr>
                                        <p:cTn id="12" dur="1" fill="hold">
                                          <p:stCondLst>
                                            <p:cond delay="0"/>
                                          </p:stCondLst>
                                        </p:cTn>
                                        <p:tgtEl>
                                          <p:spTgt spid="2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fill="hold" nodeType="clickEffect">
                                  <p:stCondLst>
                                    <p:cond delay="0"/>
                                  </p:stCondLst>
                                  <p:childTnLst>
                                    <p:set>
                                      <p:cBhvr>
                                        <p:cTn id="16" dur="1" fill="hold">
                                          <p:stCondLst>
                                            <p:cond delay="0"/>
                                          </p:stCondLst>
                                        </p:cTn>
                                        <p:tgtEl>
                                          <p:spTgt spid="288"/>
                                        </p:tgtEl>
                                        <p:attrNameLst>
                                          <p:attrName>style.visibility</p:attrName>
                                        </p:attrNameLst>
                                      </p:cBhvr>
                                      <p:to>
                                        <p:strVal val="hidden"/>
                                      </p:to>
                                    </p:set>
                                  </p:childTnLst>
                                </p:cTn>
                              </p:par>
                              <p:par>
                                <p:cTn id="17" presetID="1" presetClass="entr" fill="hold" nodeType="withEffect">
                                  <p:stCondLst>
                                    <p:cond delay="0"/>
                                  </p:stCondLst>
                                  <p:childTnLst>
                                    <p:set>
                                      <p:cBhvr>
                                        <p:cTn id="18"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CustomShape 3"/>
          <p:cNvSpPr/>
          <p:nvPr/>
        </p:nvSpPr>
        <p:spPr>
          <a:xfrm>
            <a:off x="2063640" y="274680"/>
            <a:ext cx="8394480" cy="114264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3200" b="1" i="1" spc="-1">
                <a:solidFill>
                  <a:srgbClr val="FF0000"/>
                </a:solidFill>
                <a:uFill>
                  <a:solidFill>
                    <a:srgbClr val="FFFFFF"/>
                  </a:solidFill>
                </a:uFill>
                <a:latin typeface="Purisa"/>
              </a:rPr>
              <a:t>proceso inverso....</a:t>
            </a:r>
            <a:endParaRPr lang="es-AR" spc="-1">
              <a:solidFill>
                <a:srgbClr val="000000"/>
              </a:solidFill>
              <a:uFill>
                <a:solidFill>
                  <a:srgbClr val="FFFFFF"/>
                </a:solidFill>
              </a:uFill>
              <a:latin typeface="Arial"/>
            </a:endParaRPr>
          </a:p>
          <a:p>
            <a:pPr algn="ctr">
              <a:lnSpc>
                <a:spcPct val="100000"/>
              </a:lnSpc>
            </a:pPr>
            <a:r>
              <a:rPr lang="es-AR" sz="4300" spc="-1">
                <a:solidFill>
                  <a:srgbClr val="000000"/>
                </a:solidFill>
                <a:uFill>
                  <a:solidFill>
                    <a:srgbClr val="FFFFFF"/>
                  </a:solidFill>
                </a:uFill>
                <a:latin typeface="Calibri"/>
              </a:rPr>
              <a:t>Conversión Digital-Analógica</a:t>
            </a:r>
            <a:endParaRPr lang="es-AR" spc="-1">
              <a:solidFill>
                <a:srgbClr val="000000"/>
              </a:solidFill>
              <a:uFill>
                <a:solidFill>
                  <a:srgbClr val="FFFFFF"/>
                </a:solidFill>
              </a:uFill>
              <a:latin typeface="Arial"/>
            </a:endParaRPr>
          </a:p>
        </p:txBody>
      </p:sp>
      <p:sp>
        <p:nvSpPr>
          <p:cNvPr id="405" name="CustomShape 4"/>
          <p:cNvSpPr/>
          <p:nvPr/>
        </p:nvSpPr>
        <p:spPr>
          <a:xfrm>
            <a:off x="217369" y="1700640"/>
            <a:ext cx="11632364" cy="1583640"/>
          </a:xfrm>
          <a:prstGeom prst="rect">
            <a:avLst/>
          </a:prstGeom>
          <a:noFill/>
          <a:ln w="9360">
            <a:solidFill>
              <a:srgbClr val="FFFFFF"/>
            </a:solidFill>
            <a:miter/>
          </a:ln>
        </p:spPr>
        <p:style>
          <a:lnRef idx="0">
            <a:scrgbClr r="0" g="0" b="0"/>
          </a:lnRef>
          <a:fillRef idx="0">
            <a:scrgbClr r="0" g="0" b="0"/>
          </a:fillRef>
          <a:effectRef idx="0">
            <a:scrgbClr r="0" g="0" b="0"/>
          </a:effectRef>
          <a:fontRef idx="minor"/>
        </p:style>
        <p:txBody>
          <a:bodyPr lIns="90000" tIns="46800" rIns="90000" bIns="46800"/>
          <a:lstStyle/>
          <a:p>
            <a:pPr algn="just">
              <a:lnSpc>
                <a:spcPct val="100000"/>
              </a:lnSpc>
            </a:pPr>
            <a:r>
              <a:rPr lang="es-AR" sz="3200" spc="-1" dirty="0">
                <a:solidFill>
                  <a:srgbClr val="000000"/>
                </a:solidFill>
                <a:uFill>
                  <a:solidFill>
                    <a:srgbClr val="FFFFFF"/>
                  </a:solidFill>
                </a:uFill>
                <a:latin typeface="Calibri"/>
              </a:rPr>
              <a:t>La conversión Digital Analógica realiza el proceso inverso, completando los espacios sin información con un valor constante:</a:t>
            </a:r>
            <a:endParaRPr lang="es-AR" spc="-1" dirty="0">
              <a:solidFill>
                <a:srgbClr val="000000"/>
              </a:solidFill>
              <a:uFill>
                <a:solidFill>
                  <a:srgbClr val="FFFFFF"/>
                </a:solidFill>
              </a:uFill>
              <a:latin typeface="Arial"/>
            </a:endParaRPr>
          </a:p>
        </p:txBody>
      </p:sp>
      <p:sp>
        <p:nvSpPr>
          <p:cNvPr id="406" name="CustomShape 5"/>
          <p:cNvSpPr/>
          <p:nvPr/>
        </p:nvSpPr>
        <p:spPr>
          <a:xfrm>
            <a:off x="4613520" y="5040000"/>
            <a:ext cx="335880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407" name="Line 6"/>
          <p:cNvSpPr/>
          <p:nvPr/>
        </p:nvSpPr>
        <p:spPr>
          <a:xfrm>
            <a:off x="4970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08" name="Line 7"/>
          <p:cNvSpPr/>
          <p:nvPr/>
        </p:nvSpPr>
        <p:spPr>
          <a:xfrm>
            <a:off x="5256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09" name="Line 8"/>
          <p:cNvSpPr/>
          <p:nvPr/>
        </p:nvSpPr>
        <p:spPr>
          <a:xfrm>
            <a:off x="5541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0" name="Line 9"/>
          <p:cNvSpPr/>
          <p:nvPr/>
        </p:nvSpPr>
        <p:spPr>
          <a:xfrm>
            <a:off x="582780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1" name="Line 10"/>
          <p:cNvSpPr/>
          <p:nvPr/>
        </p:nvSpPr>
        <p:spPr>
          <a:xfrm>
            <a:off x="6113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2" name="Line 11"/>
          <p:cNvSpPr/>
          <p:nvPr/>
        </p:nvSpPr>
        <p:spPr>
          <a:xfrm>
            <a:off x="697080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3" name="Line 12"/>
          <p:cNvSpPr/>
          <p:nvPr/>
        </p:nvSpPr>
        <p:spPr>
          <a:xfrm>
            <a:off x="6684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4" name="Line 13"/>
          <p:cNvSpPr/>
          <p:nvPr/>
        </p:nvSpPr>
        <p:spPr>
          <a:xfrm>
            <a:off x="6399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5" name="Line 14"/>
          <p:cNvSpPr/>
          <p:nvPr/>
        </p:nvSpPr>
        <p:spPr>
          <a:xfrm>
            <a:off x="7827960" y="3539880"/>
            <a:ext cx="180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6" name="Line 15"/>
          <p:cNvSpPr/>
          <p:nvPr/>
        </p:nvSpPr>
        <p:spPr>
          <a:xfrm>
            <a:off x="754248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7" name="Line 16"/>
          <p:cNvSpPr/>
          <p:nvPr/>
        </p:nvSpPr>
        <p:spPr>
          <a:xfrm>
            <a:off x="7256640" y="3539880"/>
            <a:ext cx="1440" cy="1643040"/>
          </a:xfrm>
          <a:prstGeom prst="line">
            <a:avLst/>
          </a:prstGeom>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418" name="CustomShape 17"/>
          <p:cNvSpPr/>
          <p:nvPr/>
        </p:nvSpPr>
        <p:spPr>
          <a:xfrm>
            <a:off x="4613520" y="4325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19" name="CustomShape 18"/>
          <p:cNvSpPr/>
          <p:nvPr/>
        </p:nvSpPr>
        <p:spPr>
          <a:xfrm>
            <a:off x="4899360" y="41828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0" name="CustomShape 19"/>
          <p:cNvSpPr/>
          <p:nvPr/>
        </p:nvSpPr>
        <p:spPr>
          <a:xfrm>
            <a:off x="5185200" y="39686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1" name="CustomShape 20"/>
          <p:cNvSpPr/>
          <p:nvPr/>
        </p:nvSpPr>
        <p:spPr>
          <a:xfrm>
            <a:off x="5470680" y="40399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2" name="CustomShape 21"/>
          <p:cNvSpPr/>
          <p:nvPr/>
        </p:nvSpPr>
        <p:spPr>
          <a:xfrm>
            <a:off x="5756520" y="41115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3" name="CustomShape 22"/>
          <p:cNvSpPr/>
          <p:nvPr/>
        </p:nvSpPr>
        <p:spPr>
          <a:xfrm>
            <a:off x="6042360" y="4539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4" name="CustomShape 23"/>
          <p:cNvSpPr/>
          <p:nvPr/>
        </p:nvSpPr>
        <p:spPr>
          <a:xfrm>
            <a:off x="6328200" y="4325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5" name="CustomShape 24"/>
          <p:cNvSpPr/>
          <p:nvPr/>
        </p:nvSpPr>
        <p:spPr>
          <a:xfrm>
            <a:off x="6613680" y="40399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6" name="CustomShape 25"/>
          <p:cNvSpPr/>
          <p:nvPr/>
        </p:nvSpPr>
        <p:spPr>
          <a:xfrm>
            <a:off x="6899520" y="4539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7" name="CustomShape 26"/>
          <p:cNvSpPr/>
          <p:nvPr/>
        </p:nvSpPr>
        <p:spPr>
          <a:xfrm>
            <a:off x="7185360" y="47545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8" name="CustomShape 27"/>
          <p:cNvSpPr/>
          <p:nvPr/>
        </p:nvSpPr>
        <p:spPr>
          <a:xfrm>
            <a:off x="7471200" y="4682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29" name="CustomShape 28"/>
          <p:cNvSpPr/>
          <p:nvPr/>
        </p:nvSpPr>
        <p:spPr>
          <a:xfrm>
            <a:off x="7756680" y="461160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430" name="CustomShape 29"/>
          <p:cNvSpPr/>
          <p:nvPr/>
        </p:nvSpPr>
        <p:spPr>
          <a:xfrm>
            <a:off x="4685160" y="4397040"/>
            <a:ext cx="285480" cy="1080"/>
          </a:xfrm>
          <a:custGeom>
            <a:avLst/>
            <a:gdLst/>
            <a:ahLst/>
            <a:cxnLst/>
            <a:rect l="l" t="t" r="r" b="b"/>
            <a:pathLst>
              <a:path w="794" h="5">
                <a:moveTo>
                  <a:pt x="0" y="0"/>
                </a:moveTo>
                <a:lnTo>
                  <a:pt x="793"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1" name="CustomShape 30"/>
          <p:cNvSpPr/>
          <p:nvPr/>
        </p:nvSpPr>
        <p:spPr>
          <a:xfrm>
            <a:off x="4970640" y="425448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2" name="CustomShape 31"/>
          <p:cNvSpPr/>
          <p:nvPr/>
        </p:nvSpPr>
        <p:spPr>
          <a:xfrm>
            <a:off x="5256480" y="403992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3" name="CustomShape 32"/>
          <p:cNvSpPr/>
          <p:nvPr/>
        </p:nvSpPr>
        <p:spPr>
          <a:xfrm>
            <a:off x="5542320" y="411156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4" name="CustomShape 33"/>
          <p:cNvSpPr/>
          <p:nvPr/>
        </p:nvSpPr>
        <p:spPr>
          <a:xfrm>
            <a:off x="5828160" y="4182840"/>
            <a:ext cx="285480" cy="1080"/>
          </a:xfrm>
          <a:custGeom>
            <a:avLst/>
            <a:gdLst/>
            <a:ahLst/>
            <a:cxnLst/>
            <a:rect l="l" t="t" r="r" b="b"/>
            <a:pathLst>
              <a:path w="794" h="6">
                <a:moveTo>
                  <a:pt x="0" y="0"/>
                </a:moveTo>
                <a:lnTo>
                  <a:pt x="793"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5" name="CustomShape 34"/>
          <p:cNvSpPr/>
          <p:nvPr/>
        </p:nvSpPr>
        <p:spPr>
          <a:xfrm>
            <a:off x="6113640" y="461160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6" name="CustomShape 35"/>
          <p:cNvSpPr/>
          <p:nvPr/>
        </p:nvSpPr>
        <p:spPr>
          <a:xfrm>
            <a:off x="6399480" y="439704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7" name="CustomShape 36"/>
          <p:cNvSpPr/>
          <p:nvPr/>
        </p:nvSpPr>
        <p:spPr>
          <a:xfrm>
            <a:off x="6685320" y="411156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8" name="CustomShape 37"/>
          <p:cNvSpPr/>
          <p:nvPr/>
        </p:nvSpPr>
        <p:spPr>
          <a:xfrm>
            <a:off x="6971160" y="4611600"/>
            <a:ext cx="285480" cy="1080"/>
          </a:xfrm>
          <a:custGeom>
            <a:avLst/>
            <a:gdLst/>
            <a:ahLst/>
            <a:cxnLst/>
            <a:rect l="l" t="t" r="r" b="b"/>
            <a:pathLst>
              <a:path w="794" h="5">
                <a:moveTo>
                  <a:pt x="0" y="0"/>
                </a:moveTo>
                <a:lnTo>
                  <a:pt x="793"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39" name="CustomShape 38"/>
          <p:cNvSpPr/>
          <p:nvPr/>
        </p:nvSpPr>
        <p:spPr>
          <a:xfrm>
            <a:off x="7256640" y="482580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0" name="CustomShape 39"/>
          <p:cNvSpPr/>
          <p:nvPr/>
        </p:nvSpPr>
        <p:spPr>
          <a:xfrm>
            <a:off x="7542480" y="4754520"/>
            <a:ext cx="285480" cy="1080"/>
          </a:xfrm>
          <a:custGeom>
            <a:avLst/>
            <a:gdLst/>
            <a:ahLst/>
            <a:cxnLst/>
            <a:rect l="l" t="t" r="r" b="b"/>
            <a:pathLst>
              <a:path w="795" h="5">
                <a:moveTo>
                  <a:pt x="0" y="0"/>
                </a:moveTo>
                <a:lnTo>
                  <a:pt x="794"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1" name="CustomShape 40"/>
          <p:cNvSpPr/>
          <p:nvPr/>
        </p:nvSpPr>
        <p:spPr>
          <a:xfrm>
            <a:off x="7828320" y="4682880"/>
            <a:ext cx="285480" cy="1080"/>
          </a:xfrm>
          <a:custGeom>
            <a:avLst/>
            <a:gdLst/>
            <a:ahLst/>
            <a:cxnLst/>
            <a:rect l="l" t="t" r="r" b="b"/>
            <a:pathLst>
              <a:path w="795" h="6">
                <a:moveTo>
                  <a:pt x="0" y="0"/>
                </a:moveTo>
                <a:lnTo>
                  <a:pt x="794"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442" name="CustomShape 41"/>
          <p:cNvSpPr/>
          <p:nvPr/>
        </p:nvSpPr>
        <p:spPr>
          <a:xfrm>
            <a:off x="4728000" y="4005000"/>
            <a:ext cx="3257280" cy="772920"/>
          </a:xfrm>
          <a:custGeom>
            <a:avLst/>
            <a:gdLst/>
            <a:ahLst/>
            <a:cxnLst/>
            <a:rect l="l" t="t" r="r" b="b"/>
            <a:pathLst>
              <a:path w="3258354" h="773429">
                <a:moveTo>
                  <a:pt x="0" y="386366"/>
                </a:moveTo>
                <a:cubicBezTo>
                  <a:pt x="87175" y="415425"/>
                  <a:pt x="55424" y="420206"/>
                  <a:pt x="128788" y="399245"/>
                </a:cubicBezTo>
                <a:cubicBezTo>
                  <a:pt x="141841" y="395515"/>
                  <a:pt x="155558" y="392959"/>
                  <a:pt x="167425" y="386366"/>
                </a:cubicBezTo>
                <a:cubicBezTo>
                  <a:pt x="194486" y="371332"/>
                  <a:pt x="244698" y="334850"/>
                  <a:pt x="244698" y="334850"/>
                </a:cubicBezTo>
                <a:cubicBezTo>
                  <a:pt x="253284" y="321971"/>
                  <a:pt x="259511" y="307159"/>
                  <a:pt x="270456" y="296214"/>
                </a:cubicBezTo>
                <a:cubicBezTo>
                  <a:pt x="295423" y="271247"/>
                  <a:pt x="316304" y="268052"/>
                  <a:pt x="347729" y="257577"/>
                </a:cubicBezTo>
                <a:cubicBezTo>
                  <a:pt x="356315" y="244698"/>
                  <a:pt x="362542" y="229885"/>
                  <a:pt x="373487" y="218940"/>
                </a:cubicBezTo>
                <a:cubicBezTo>
                  <a:pt x="398452" y="193975"/>
                  <a:pt x="419337" y="190778"/>
                  <a:pt x="450760" y="180304"/>
                </a:cubicBezTo>
                <a:cubicBezTo>
                  <a:pt x="514713" y="84375"/>
                  <a:pt x="432518" y="202194"/>
                  <a:pt x="515154" y="103031"/>
                </a:cubicBezTo>
                <a:cubicBezTo>
                  <a:pt x="525063" y="91140"/>
                  <a:pt x="528825" y="74063"/>
                  <a:pt x="540912" y="64394"/>
                </a:cubicBezTo>
                <a:cubicBezTo>
                  <a:pt x="551513" y="55913"/>
                  <a:pt x="566670" y="55808"/>
                  <a:pt x="579549" y="51515"/>
                </a:cubicBezTo>
                <a:cubicBezTo>
                  <a:pt x="592428" y="42929"/>
                  <a:pt x="604341" y="32679"/>
                  <a:pt x="618185" y="25757"/>
                </a:cubicBezTo>
                <a:cubicBezTo>
                  <a:pt x="636664" y="16518"/>
                  <a:pt x="691829" y="4127"/>
                  <a:pt x="708338" y="0"/>
                </a:cubicBezTo>
                <a:cubicBezTo>
                  <a:pt x="755560" y="4293"/>
                  <a:pt x="803640" y="2943"/>
                  <a:pt x="850005" y="12878"/>
                </a:cubicBezTo>
                <a:cubicBezTo>
                  <a:pt x="898636" y="23299"/>
                  <a:pt x="884889" y="44008"/>
                  <a:pt x="901521" y="77273"/>
                </a:cubicBezTo>
                <a:cubicBezTo>
                  <a:pt x="908443" y="91117"/>
                  <a:pt x="915192" y="106240"/>
                  <a:pt x="927278" y="115909"/>
                </a:cubicBezTo>
                <a:cubicBezTo>
                  <a:pt x="937879" y="124390"/>
                  <a:pt x="953036" y="124495"/>
                  <a:pt x="965915" y="128788"/>
                </a:cubicBezTo>
                <a:cubicBezTo>
                  <a:pt x="1000259" y="124495"/>
                  <a:pt x="1034893" y="122100"/>
                  <a:pt x="1068946" y="115909"/>
                </a:cubicBezTo>
                <a:cubicBezTo>
                  <a:pt x="1082303" y="113481"/>
                  <a:pt x="1094007" y="103031"/>
                  <a:pt x="1107583" y="103031"/>
                </a:cubicBezTo>
                <a:cubicBezTo>
                  <a:pt x="1167837" y="103031"/>
                  <a:pt x="1227786" y="111616"/>
                  <a:pt x="1287887" y="115909"/>
                </a:cubicBezTo>
                <a:cubicBezTo>
                  <a:pt x="1300766" y="120202"/>
                  <a:pt x="1314656" y="122195"/>
                  <a:pt x="1326523" y="128788"/>
                </a:cubicBezTo>
                <a:cubicBezTo>
                  <a:pt x="1353584" y="143822"/>
                  <a:pt x="1403797" y="180304"/>
                  <a:pt x="1403797" y="180304"/>
                </a:cubicBezTo>
                <a:cubicBezTo>
                  <a:pt x="1435314" y="274856"/>
                  <a:pt x="1410355" y="238378"/>
                  <a:pt x="1468191" y="296214"/>
                </a:cubicBezTo>
                <a:cubicBezTo>
                  <a:pt x="1472484" y="309093"/>
                  <a:pt x="1471471" y="325251"/>
                  <a:pt x="1481070" y="334850"/>
                </a:cubicBezTo>
                <a:cubicBezTo>
                  <a:pt x="1490670" y="344449"/>
                  <a:pt x="1511816" y="336682"/>
                  <a:pt x="1519707" y="347729"/>
                </a:cubicBezTo>
                <a:cubicBezTo>
                  <a:pt x="1617237" y="484272"/>
                  <a:pt x="1484746" y="384523"/>
                  <a:pt x="1584101" y="450760"/>
                </a:cubicBezTo>
                <a:cubicBezTo>
                  <a:pt x="1592585" y="476213"/>
                  <a:pt x="1600041" y="509875"/>
                  <a:pt x="1622738" y="528033"/>
                </a:cubicBezTo>
                <a:cubicBezTo>
                  <a:pt x="1633339" y="536513"/>
                  <a:pt x="1648495" y="536619"/>
                  <a:pt x="1661374" y="540912"/>
                </a:cubicBezTo>
                <a:cubicBezTo>
                  <a:pt x="1669960" y="528033"/>
                  <a:pt x="1683059" y="517209"/>
                  <a:pt x="1687132" y="502276"/>
                </a:cubicBezTo>
                <a:cubicBezTo>
                  <a:pt x="1696239" y="468885"/>
                  <a:pt x="1680163" y="427599"/>
                  <a:pt x="1700011" y="399245"/>
                </a:cubicBezTo>
                <a:cubicBezTo>
                  <a:pt x="1715581" y="377002"/>
                  <a:pt x="1751526" y="382073"/>
                  <a:pt x="1777284" y="373487"/>
                </a:cubicBezTo>
                <a:lnTo>
                  <a:pt x="1815921" y="360608"/>
                </a:lnTo>
                <a:cubicBezTo>
                  <a:pt x="1824507" y="347729"/>
                  <a:pt x="1830733" y="332916"/>
                  <a:pt x="1841678" y="321971"/>
                </a:cubicBezTo>
                <a:cubicBezTo>
                  <a:pt x="1852623" y="311026"/>
                  <a:pt x="1870646" y="308301"/>
                  <a:pt x="1880315" y="296214"/>
                </a:cubicBezTo>
                <a:cubicBezTo>
                  <a:pt x="1888796" y="285613"/>
                  <a:pt x="1886601" y="269444"/>
                  <a:pt x="1893194" y="257577"/>
                </a:cubicBezTo>
                <a:cubicBezTo>
                  <a:pt x="1908228" y="230516"/>
                  <a:pt x="1934920" y="209672"/>
                  <a:pt x="1944709" y="180304"/>
                </a:cubicBezTo>
                <a:cubicBezTo>
                  <a:pt x="1949002" y="167425"/>
                  <a:pt x="1947989" y="151266"/>
                  <a:pt x="1957588" y="141667"/>
                </a:cubicBezTo>
                <a:cubicBezTo>
                  <a:pt x="1967187" y="132068"/>
                  <a:pt x="1983346" y="133081"/>
                  <a:pt x="1996225" y="128788"/>
                </a:cubicBezTo>
                <a:cubicBezTo>
                  <a:pt x="2284808" y="148027"/>
                  <a:pt x="2151781" y="79294"/>
                  <a:pt x="2202287" y="180304"/>
                </a:cubicBezTo>
                <a:cubicBezTo>
                  <a:pt x="2209209" y="194148"/>
                  <a:pt x="2219459" y="206061"/>
                  <a:pt x="2228045" y="218940"/>
                </a:cubicBezTo>
                <a:cubicBezTo>
                  <a:pt x="2232338" y="231819"/>
                  <a:pt x="2234852" y="245435"/>
                  <a:pt x="2240923" y="257577"/>
                </a:cubicBezTo>
                <a:cubicBezTo>
                  <a:pt x="2258853" y="293438"/>
                  <a:pt x="2276835" y="306368"/>
                  <a:pt x="2305318" y="334850"/>
                </a:cubicBezTo>
                <a:cubicBezTo>
                  <a:pt x="2337689" y="431962"/>
                  <a:pt x="2294024" y="312262"/>
                  <a:pt x="2343954" y="412124"/>
                </a:cubicBezTo>
                <a:cubicBezTo>
                  <a:pt x="2350025" y="424266"/>
                  <a:pt x="2350240" y="438893"/>
                  <a:pt x="2356833" y="450760"/>
                </a:cubicBezTo>
                <a:cubicBezTo>
                  <a:pt x="2371867" y="477821"/>
                  <a:pt x="2408349" y="528033"/>
                  <a:pt x="2408349" y="528033"/>
                </a:cubicBezTo>
                <a:cubicBezTo>
                  <a:pt x="2442365" y="630080"/>
                  <a:pt x="2407325" y="600844"/>
                  <a:pt x="2511380" y="618185"/>
                </a:cubicBezTo>
                <a:cubicBezTo>
                  <a:pt x="2519966" y="631064"/>
                  <a:pt x="2531703" y="642329"/>
                  <a:pt x="2537138" y="656822"/>
                </a:cubicBezTo>
                <a:cubicBezTo>
                  <a:pt x="2552846" y="698711"/>
                  <a:pt x="2538019" y="729649"/>
                  <a:pt x="2575774" y="759853"/>
                </a:cubicBezTo>
                <a:cubicBezTo>
                  <a:pt x="2586375" y="768334"/>
                  <a:pt x="2601532" y="768439"/>
                  <a:pt x="2614411" y="772732"/>
                </a:cubicBezTo>
                <a:cubicBezTo>
                  <a:pt x="2644462" y="768439"/>
                  <a:pt x="2677412" y="773429"/>
                  <a:pt x="2704563" y="759853"/>
                </a:cubicBezTo>
                <a:cubicBezTo>
                  <a:pt x="2787090" y="718589"/>
                  <a:pt x="2632318" y="715000"/>
                  <a:pt x="2756078" y="695459"/>
                </a:cubicBezTo>
                <a:cubicBezTo>
                  <a:pt x="2824057" y="684726"/>
                  <a:pt x="2893453" y="686873"/>
                  <a:pt x="2962140" y="682580"/>
                </a:cubicBezTo>
                <a:cubicBezTo>
                  <a:pt x="2987898" y="673994"/>
                  <a:pt x="3012316" y="655128"/>
                  <a:pt x="3039414" y="656822"/>
                </a:cubicBezTo>
                <a:cubicBezTo>
                  <a:pt x="3249760" y="669969"/>
                  <a:pt x="3176655" y="669701"/>
                  <a:pt x="3258354" y="669701"/>
                </a:cubicBezTo>
              </a:path>
            </a:pathLst>
          </a:custGeom>
          <a:noFill/>
          <a:ln w="14400">
            <a:solidFill>
              <a:srgbClr val="FF0000"/>
            </a:solidFill>
            <a:round/>
          </a:ln>
        </p:spPr>
        <p:style>
          <a:lnRef idx="0">
            <a:scrgbClr r="0" g="0" b="0"/>
          </a:lnRef>
          <a:fillRef idx="0">
            <a:scrgbClr r="0" g="0" b="0"/>
          </a:fillRef>
          <a:effectRef idx="0">
            <a:scrgbClr r="0" g="0" b="0"/>
          </a:effectRef>
          <a:fontRef idx="minor"/>
        </p:style>
      </p:sp>
      <p:sp>
        <p:nvSpPr>
          <p:cNvPr id="443" name="CustomShape 42"/>
          <p:cNvSpPr/>
          <p:nvPr/>
        </p:nvSpPr>
        <p:spPr>
          <a:xfrm>
            <a:off x="4685160" y="5430600"/>
            <a:ext cx="3571560" cy="4590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400" b="1" spc="-1" dirty="0">
                <a:solidFill>
                  <a:srgbClr val="FF0000"/>
                </a:solidFill>
                <a:uFill>
                  <a:solidFill>
                    <a:srgbClr val="FFFFFF"/>
                  </a:solidFill>
                </a:uFill>
                <a:latin typeface="Calibri"/>
              </a:rPr>
              <a:t>Filtrado posterior</a:t>
            </a:r>
            <a:endParaRPr lang="es-AR" spc="-1" dirty="0">
              <a:solidFill>
                <a:srgbClr val="000000"/>
              </a:solidFill>
              <a:uFill>
                <a:solidFill>
                  <a:srgbClr val="FFFFFF"/>
                </a:solidFill>
              </a:uFill>
              <a:latin typeface="Arial"/>
            </a:endParaRPr>
          </a:p>
        </p:txBody>
      </p:sp>
      <p:sp>
        <p:nvSpPr>
          <p:cNvPr id="44" name="Text Box 8">
            <a:extLst>
              <a:ext uri="{FF2B5EF4-FFF2-40B4-BE49-F238E27FC236}">
                <a16:creationId xmlns:a16="http://schemas.microsoft.com/office/drawing/2014/main" id="{E0312E89-EAF6-41E2-835B-9034F94C381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45" name="Text Box 1">
            <a:extLst>
              <a:ext uri="{FF2B5EF4-FFF2-40B4-BE49-F238E27FC236}">
                <a16:creationId xmlns:a16="http://schemas.microsoft.com/office/drawing/2014/main" id="{B4106731-2320-475E-B6D7-FBAEC9EF6DE4}"/>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46" name="Text Box 4">
            <a:extLst>
              <a:ext uri="{FF2B5EF4-FFF2-40B4-BE49-F238E27FC236}">
                <a16:creationId xmlns:a16="http://schemas.microsoft.com/office/drawing/2014/main" id="{7EA423B2-64DB-44F9-A9AC-A94B6C19354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out" filter="wipe(down)">
                                      <p:cBhvr additive="repl">
                                        <p:cTn id="7" dur="500"/>
                                        <p:tgtEl>
                                          <p:spTgt spid="43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1"/>
                                        </p:tgtEl>
                                        <p:attrNameLst>
                                          <p:attrName>style.visibility</p:attrName>
                                        </p:attrNameLst>
                                      </p:cBhvr>
                                      <p:to>
                                        <p:strVal val="visible"/>
                                      </p:to>
                                    </p:set>
                                    <p:animEffect transition="out" filter="wipe(down)">
                                      <p:cBhvr additive="repl">
                                        <p:cTn id="11" dur="500"/>
                                        <p:tgtEl>
                                          <p:spTgt spid="431"/>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32"/>
                                        </p:tgtEl>
                                        <p:attrNameLst>
                                          <p:attrName>style.visibility</p:attrName>
                                        </p:attrNameLst>
                                      </p:cBhvr>
                                      <p:to>
                                        <p:strVal val="visible"/>
                                      </p:to>
                                    </p:set>
                                    <p:animEffect transition="out" filter="wipe(down)">
                                      <p:cBhvr additive="repl">
                                        <p:cTn id="15" dur="500"/>
                                        <p:tgtEl>
                                          <p:spTgt spid="43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33"/>
                                        </p:tgtEl>
                                        <p:attrNameLst>
                                          <p:attrName>style.visibility</p:attrName>
                                        </p:attrNameLst>
                                      </p:cBhvr>
                                      <p:to>
                                        <p:strVal val="visible"/>
                                      </p:to>
                                    </p:set>
                                    <p:animEffect transition="out" filter="wipe(down)">
                                      <p:cBhvr additive="repl">
                                        <p:cTn id="19" dur="500"/>
                                        <p:tgtEl>
                                          <p:spTgt spid="43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434"/>
                                        </p:tgtEl>
                                        <p:attrNameLst>
                                          <p:attrName>style.visibility</p:attrName>
                                        </p:attrNameLst>
                                      </p:cBhvr>
                                      <p:to>
                                        <p:strVal val="visible"/>
                                      </p:to>
                                    </p:set>
                                    <p:animEffect transition="out" filter="wipe(down)">
                                      <p:cBhvr additive="repl">
                                        <p:cTn id="23" dur="500"/>
                                        <p:tgtEl>
                                          <p:spTgt spid="434"/>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435"/>
                                        </p:tgtEl>
                                        <p:attrNameLst>
                                          <p:attrName>style.visibility</p:attrName>
                                        </p:attrNameLst>
                                      </p:cBhvr>
                                      <p:to>
                                        <p:strVal val="visible"/>
                                      </p:to>
                                    </p:set>
                                    <p:animEffect transition="out" filter="wipe(down)">
                                      <p:cBhvr additive="repl">
                                        <p:cTn id="27" dur="500"/>
                                        <p:tgtEl>
                                          <p:spTgt spid="435"/>
                                        </p:tgtEl>
                                      </p:cBhvr>
                                    </p:animEffect>
                                  </p:childTnLst>
                                </p:cTn>
                              </p:par>
                            </p:childTnLst>
                          </p:cTn>
                        </p:par>
                        <p:par>
                          <p:cTn id="28" fill="hold">
                            <p:stCondLst>
                              <p:cond delay="3000"/>
                            </p:stCondLst>
                            <p:childTnLst>
                              <p:par>
                                <p:cTn id="29" presetID="22" presetClass="entr" presetSubtype="4" fill="hold" nodeType="afterEffect">
                                  <p:stCondLst>
                                    <p:cond delay="0"/>
                                  </p:stCondLst>
                                  <p:childTnLst>
                                    <p:set>
                                      <p:cBhvr>
                                        <p:cTn id="30" dur="1" fill="hold">
                                          <p:stCondLst>
                                            <p:cond delay="0"/>
                                          </p:stCondLst>
                                        </p:cTn>
                                        <p:tgtEl>
                                          <p:spTgt spid="436"/>
                                        </p:tgtEl>
                                        <p:attrNameLst>
                                          <p:attrName>style.visibility</p:attrName>
                                        </p:attrNameLst>
                                      </p:cBhvr>
                                      <p:to>
                                        <p:strVal val="visible"/>
                                      </p:to>
                                    </p:set>
                                    <p:animEffect transition="out" filter="wipe(down)">
                                      <p:cBhvr additive="repl">
                                        <p:cTn id="31" dur="500"/>
                                        <p:tgtEl>
                                          <p:spTgt spid="436"/>
                                        </p:tgtEl>
                                      </p:cBhvr>
                                    </p:animEffect>
                                  </p:childTnLst>
                                </p:cTn>
                              </p:par>
                            </p:childTnLst>
                          </p:cTn>
                        </p:par>
                        <p:par>
                          <p:cTn id="32" fill="hold">
                            <p:stCondLst>
                              <p:cond delay="3500"/>
                            </p:stCondLst>
                            <p:childTnLst>
                              <p:par>
                                <p:cTn id="33" presetID="22" presetClass="entr" presetSubtype="4" fill="hold" nodeType="afterEffect">
                                  <p:stCondLst>
                                    <p:cond delay="0"/>
                                  </p:stCondLst>
                                  <p:childTnLst>
                                    <p:set>
                                      <p:cBhvr>
                                        <p:cTn id="34" dur="1" fill="hold">
                                          <p:stCondLst>
                                            <p:cond delay="0"/>
                                          </p:stCondLst>
                                        </p:cTn>
                                        <p:tgtEl>
                                          <p:spTgt spid="437"/>
                                        </p:tgtEl>
                                        <p:attrNameLst>
                                          <p:attrName>style.visibility</p:attrName>
                                        </p:attrNameLst>
                                      </p:cBhvr>
                                      <p:to>
                                        <p:strVal val="visible"/>
                                      </p:to>
                                    </p:set>
                                    <p:animEffect transition="out" filter="wipe(down)">
                                      <p:cBhvr additive="repl">
                                        <p:cTn id="35" dur="500"/>
                                        <p:tgtEl>
                                          <p:spTgt spid="437"/>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438"/>
                                        </p:tgtEl>
                                        <p:attrNameLst>
                                          <p:attrName>style.visibility</p:attrName>
                                        </p:attrNameLst>
                                      </p:cBhvr>
                                      <p:to>
                                        <p:strVal val="visible"/>
                                      </p:to>
                                    </p:set>
                                    <p:animEffect transition="out" filter="wipe(down)">
                                      <p:cBhvr additive="repl">
                                        <p:cTn id="39" dur="500"/>
                                        <p:tgtEl>
                                          <p:spTgt spid="438"/>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439"/>
                                        </p:tgtEl>
                                        <p:attrNameLst>
                                          <p:attrName>style.visibility</p:attrName>
                                        </p:attrNameLst>
                                      </p:cBhvr>
                                      <p:to>
                                        <p:strVal val="visible"/>
                                      </p:to>
                                    </p:set>
                                    <p:animEffect transition="out" filter="wipe(down)">
                                      <p:cBhvr additive="repl">
                                        <p:cTn id="43" dur="500"/>
                                        <p:tgtEl>
                                          <p:spTgt spid="439"/>
                                        </p:tgtEl>
                                      </p:cBhvr>
                                    </p:animEffect>
                                  </p:childTnLst>
                                </p:cTn>
                              </p:par>
                            </p:childTnLst>
                          </p:cTn>
                        </p:par>
                        <p:par>
                          <p:cTn id="44" fill="hold">
                            <p:stCondLst>
                              <p:cond delay="5000"/>
                            </p:stCondLst>
                            <p:childTnLst>
                              <p:par>
                                <p:cTn id="45" presetID="22" presetClass="entr" presetSubtype="4" fill="hold" nodeType="afterEffect">
                                  <p:stCondLst>
                                    <p:cond delay="0"/>
                                  </p:stCondLst>
                                  <p:childTnLst>
                                    <p:set>
                                      <p:cBhvr>
                                        <p:cTn id="46" dur="1" fill="hold">
                                          <p:stCondLst>
                                            <p:cond delay="0"/>
                                          </p:stCondLst>
                                        </p:cTn>
                                        <p:tgtEl>
                                          <p:spTgt spid="440"/>
                                        </p:tgtEl>
                                        <p:attrNameLst>
                                          <p:attrName>style.visibility</p:attrName>
                                        </p:attrNameLst>
                                      </p:cBhvr>
                                      <p:to>
                                        <p:strVal val="visible"/>
                                      </p:to>
                                    </p:set>
                                    <p:animEffect transition="out" filter="wipe(down)">
                                      <p:cBhvr additive="repl">
                                        <p:cTn id="47" dur="500"/>
                                        <p:tgtEl>
                                          <p:spTgt spid="440"/>
                                        </p:tgtEl>
                                      </p:cBhvr>
                                    </p:animEffect>
                                  </p:childTnLst>
                                </p:cTn>
                              </p:par>
                            </p:childTnLst>
                          </p:cTn>
                        </p:par>
                        <p:par>
                          <p:cTn id="48" fill="hold">
                            <p:stCondLst>
                              <p:cond delay="5500"/>
                            </p:stCondLst>
                            <p:childTnLst>
                              <p:par>
                                <p:cTn id="49" presetID="22" presetClass="entr" presetSubtype="4" fill="hold" nodeType="afterEffect">
                                  <p:stCondLst>
                                    <p:cond delay="0"/>
                                  </p:stCondLst>
                                  <p:childTnLst>
                                    <p:set>
                                      <p:cBhvr>
                                        <p:cTn id="50" dur="1" fill="hold">
                                          <p:stCondLst>
                                            <p:cond delay="0"/>
                                          </p:stCondLst>
                                        </p:cTn>
                                        <p:tgtEl>
                                          <p:spTgt spid="441"/>
                                        </p:tgtEl>
                                        <p:attrNameLst>
                                          <p:attrName>style.visibility</p:attrName>
                                        </p:attrNameLst>
                                      </p:cBhvr>
                                      <p:to>
                                        <p:strVal val="visible"/>
                                      </p:to>
                                    </p:set>
                                    <p:animEffect transition="out" filter="wipe(down)">
                                      <p:cBhvr additive="repl">
                                        <p:cTn id="51" dur="500"/>
                                        <p:tgtEl>
                                          <p:spTgt spid="44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nodeType="clickEffect">
                                  <p:stCondLst>
                                    <p:cond delay="0"/>
                                  </p:stCondLst>
                                  <p:childTnLst>
                                    <p:set>
                                      <p:cBhvr>
                                        <p:cTn id="55" dur="1" fill="hold">
                                          <p:stCondLst>
                                            <p:cond delay="0"/>
                                          </p:stCondLst>
                                        </p:cTn>
                                        <p:tgtEl>
                                          <p:spTgt spid="442"/>
                                        </p:tgtEl>
                                        <p:attrNameLst>
                                          <p:attrName>style.visibility</p:attrName>
                                        </p:attrNameLst>
                                      </p:cBhvr>
                                      <p:to>
                                        <p:strVal val="visible"/>
                                      </p:to>
                                    </p:set>
                                    <p:animEffect transition="out" filter="wipe(down)">
                                      <p:cBhvr additive="repl">
                                        <p:cTn id="56" dur="500"/>
                                        <p:tgtEl>
                                          <p:spTgt spid="442"/>
                                        </p:tgtEl>
                                      </p:cBhvr>
                                    </p:animEffect>
                                  </p:childTnLst>
                                </p:cTn>
                              </p:par>
                              <p:par>
                                <p:cTn id="57" presetID="22" presetClass="entr" presetSubtype="4" fill="hold" nodeType="withEffect">
                                  <p:stCondLst>
                                    <p:cond delay="0"/>
                                  </p:stCondLst>
                                  <p:childTnLst>
                                    <p:set>
                                      <p:cBhvr>
                                        <p:cTn id="58" dur="1" fill="hold">
                                          <p:stCondLst>
                                            <p:cond delay="0"/>
                                          </p:stCondLst>
                                        </p:cTn>
                                        <p:tgtEl>
                                          <p:spTgt spid="443"/>
                                        </p:tgtEl>
                                        <p:attrNameLst>
                                          <p:attrName>style.visibility</p:attrName>
                                        </p:attrNameLst>
                                      </p:cBhvr>
                                      <p:to>
                                        <p:strVal val="visible"/>
                                      </p:to>
                                    </p:set>
                                    <p:animEffect transition="out" filter="wipe(down)">
                                      <p:cBhvr additive="repl">
                                        <p:cTn id="59" dur="500"/>
                                        <p:tgtEl>
                                          <p:spTgt spid="4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1">
            <a:extLst>
              <a:ext uri="{FF2B5EF4-FFF2-40B4-BE49-F238E27FC236}">
                <a16:creationId xmlns:a16="http://schemas.microsoft.com/office/drawing/2014/main" id="{4C77E782-A056-4045-8180-B83005C1E23E}"/>
              </a:ext>
            </a:extLst>
          </p:cNvPr>
          <p:cNvSpPr txBox="1">
            <a:spLocks noChangeArrowheads="1"/>
          </p:cNvSpPr>
          <p:nvPr/>
        </p:nvSpPr>
        <p:spPr>
          <a:xfrm>
            <a:off x="2350560" y="332660"/>
            <a:ext cx="7859520" cy="720076"/>
          </a:xfrm>
          <a:prstGeom prst="rect">
            <a:avLst/>
          </a:prstGeom>
          <a:ln/>
        </p:spPr>
        <p:txBody>
          <a:bodyPr lIns="81639" tIns="42452" rIns="81639" bIns="42452"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solidFill>
                  <a:schemeClr val="tx2">
                    <a:lumMod val="75000"/>
                  </a:schemeClr>
                </a:solidFill>
              </a:rPr>
              <a:t>Especificaciones Básicas </a:t>
            </a:r>
            <a:r>
              <a:rPr lang="es-ES" altLang="es-ES" dirty="0"/>
              <a:t>del ADC</a:t>
            </a:r>
          </a:p>
        </p:txBody>
      </p:sp>
      <p:sp>
        <p:nvSpPr>
          <p:cNvPr id="46" name="1 CuadroTexto">
            <a:extLst>
              <a:ext uri="{FF2B5EF4-FFF2-40B4-BE49-F238E27FC236}">
                <a16:creationId xmlns:a16="http://schemas.microsoft.com/office/drawing/2014/main" id="{FD7945C9-155F-434F-AC81-028AFE87EB37}"/>
              </a:ext>
            </a:extLst>
          </p:cNvPr>
          <p:cNvSpPr txBox="1"/>
          <p:nvPr/>
        </p:nvSpPr>
        <p:spPr>
          <a:xfrm>
            <a:off x="8500628" y="2162944"/>
            <a:ext cx="1080120" cy="2031325"/>
          </a:xfrm>
          <a:prstGeom prst="rect">
            <a:avLst/>
          </a:prstGeom>
          <a:noFill/>
          <a:ln w="28575">
            <a:solidFill>
              <a:schemeClr val="tx1">
                <a:lumMod val="75000"/>
                <a:lumOff val="25000"/>
              </a:schemeClr>
            </a:solidFill>
          </a:ln>
        </p:spPr>
        <p:txBody>
          <a:bodyPr wrap="square" rtlCol="0">
            <a:spAutoFit/>
          </a:bodyPr>
          <a:lstStyle/>
          <a:p>
            <a:endParaRPr lang="es-AR" dirty="0"/>
          </a:p>
          <a:p>
            <a:endParaRPr lang="es-AR" dirty="0"/>
          </a:p>
          <a:p>
            <a:pPr algn="ctr"/>
            <a:endParaRPr lang="es-AR" dirty="0"/>
          </a:p>
          <a:p>
            <a:pPr algn="ctr"/>
            <a:r>
              <a:rPr lang="es-AR" dirty="0"/>
              <a:t>ADC</a:t>
            </a:r>
          </a:p>
          <a:p>
            <a:pPr algn="ctr"/>
            <a:endParaRPr lang="es-AR" dirty="0"/>
          </a:p>
          <a:p>
            <a:endParaRPr lang="es-AR" dirty="0"/>
          </a:p>
          <a:p>
            <a:endParaRPr lang="es-AR" dirty="0"/>
          </a:p>
        </p:txBody>
      </p:sp>
      <p:cxnSp>
        <p:nvCxnSpPr>
          <p:cNvPr id="47" name="3 Conector recto de flecha">
            <a:extLst>
              <a:ext uri="{FF2B5EF4-FFF2-40B4-BE49-F238E27FC236}">
                <a16:creationId xmlns:a16="http://schemas.microsoft.com/office/drawing/2014/main" id="{C28893C9-97EA-4EF1-BFF6-BF7BEB47DF2A}"/>
              </a:ext>
            </a:extLst>
          </p:cNvPr>
          <p:cNvCxnSpPr>
            <a:cxnSpLocks/>
          </p:cNvCxnSpPr>
          <p:nvPr/>
        </p:nvCxnSpPr>
        <p:spPr>
          <a:xfrm>
            <a:off x="7964932" y="2920191"/>
            <a:ext cx="535697" cy="0"/>
          </a:xfrm>
          <a:prstGeom prst="straightConnector1">
            <a:avLst/>
          </a:prstGeom>
          <a:ln w="25400" cap="rnd">
            <a:solidFill>
              <a:srgbClr val="1414BC"/>
            </a:solidFill>
            <a:tailEnd type="triangle"/>
          </a:ln>
        </p:spPr>
        <p:style>
          <a:lnRef idx="1">
            <a:schemeClr val="accent1"/>
          </a:lnRef>
          <a:fillRef idx="0">
            <a:schemeClr val="accent1"/>
          </a:fillRef>
          <a:effectRef idx="0">
            <a:schemeClr val="accent1"/>
          </a:effectRef>
          <a:fontRef idx="minor">
            <a:schemeClr val="tx1"/>
          </a:fontRef>
        </p:style>
      </p:cxnSp>
      <p:cxnSp>
        <p:nvCxnSpPr>
          <p:cNvPr id="48" name="11 Conector recto de flecha">
            <a:extLst>
              <a:ext uri="{FF2B5EF4-FFF2-40B4-BE49-F238E27FC236}">
                <a16:creationId xmlns:a16="http://schemas.microsoft.com/office/drawing/2014/main" id="{B5D0152E-0AE9-4734-B77B-FE2C1659351B}"/>
              </a:ext>
            </a:extLst>
          </p:cNvPr>
          <p:cNvCxnSpPr>
            <a:cxnSpLocks/>
          </p:cNvCxnSpPr>
          <p:nvPr/>
        </p:nvCxnSpPr>
        <p:spPr>
          <a:xfrm>
            <a:off x="7957292" y="3424247"/>
            <a:ext cx="535697" cy="0"/>
          </a:xfrm>
          <a:prstGeom prst="straightConnector1">
            <a:avLst/>
          </a:prstGeom>
          <a:ln w="25400" cap="rnd">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9" name="4 Flecha derecha">
            <a:extLst>
              <a:ext uri="{FF2B5EF4-FFF2-40B4-BE49-F238E27FC236}">
                <a16:creationId xmlns:a16="http://schemas.microsoft.com/office/drawing/2014/main" id="{232C070C-84A4-4330-BE86-7C40A8C65D10}"/>
              </a:ext>
            </a:extLst>
          </p:cNvPr>
          <p:cNvSpPr/>
          <p:nvPr/>
        </p:nvSpPr>
        <p:spPr>
          <a:xfrm>
            <a:off x="9580748" y="2632159"/>
            <a:ext cx="904463" cy="864096"/>
          </a:xfrm>
          <a:prstGeom prst="rightArrow">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0" name="13 CuadroTexto">
            <a:extLst>
              <a:ext uri="{FF2B5EF4-FFF2-40B4-BE49-F238E27FC236}">
                <a16:creationId xmlns:a16="http://schemas.microsoft.com/office/drawing/2014/main" id="{A475EF09-363C-4CE5-872F-A24D90B8A9E4}"/>
              </a:ext>
            </a:extLst>
          </p:cNvPr>
          <p:cNvSpPr txBox="1"/>
          <p:nvPr/>
        </p:nvSpPr>
        <p:spPr>
          <a:xfrm>
            <a:off x="7381227" y="2704167"/>
            <a:ext cx="720080" cy="369332"/>
          </a:xfrm>
          <a:prstGeom prst="rect">
            <a:avLst/>
          </a:prstGeom>
          <a:noFill/>
          <a:ln w="28575">
            <a:noFill/>
          </a:ln>
        </p:spPr>
        <p:txBody>
          <a:bodyPr wrap="square" rtlCol="0">
            <a:spAutoFit/>
          </a:bodyPr>
          <a:lstStyle/>
          <a:p>
            <a:pPr algn="ctr"/>
            <a:r>
              <a:rPr lang="es-AR" b="1" dirty="0" err="1">
                <a:solidFill>
                  <a:srgbClr val="1414BC"/>
                </a:solidFill>
              </a:rPr>
              <a:t>Vin</a:t>
            </a:r>
            <a:endParaRPr lang="es-AR" b="1" dirty="0">
              <a:solidFill>
                <a:srgbClr val="1414BC"/>
              </a:solidFill>
            </a:endParaRPr>
          </a:p>
        </p:txBody>
      </p:sp>
      <p:cxnSp>
        <p:nvCxnSpPr>
          <p:cNvPr id="51" name="6 Conector recto">
            <a:extLst>
              <a:ext uri="{FF2B5EF4-FFF2-40B4-BE49-F238E27FC236}">
                <a16:creationId xmlns:a16="http://schemas.microsoft.com/office/drawing/2014/main" id="{E8A409C9-A705-41E8-947D-5D7C4E412C88}"/>
              </a:ext>
            </a:extLst>
          </p:cNvPr>
          <p:cNvCxnSpPr>
            <a:cxnSpLocks/>
          </p:cNvCxnSpPr>
          <p:nvPr/>
        </p:nvCxnSpPr>
        <p:spPr>
          <a:xfrm flipH="1">
            <a:off x="9720428" y="2560151"/>
            <a:ext cx="175657" cy="864096"/>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52" name="16 CuadroTexto">
            <a:extLst>
              <a:ext uri="{FF2B5EF4-FFF2-40B4-BE49-F238E27FC236}">
                <a16:creationId xmlns:a16="http://schemas.microsoft.com/office/drawing/2014/main" id="{10BD0B59-48D8-47C3-830B-790A1CE22410}"/>
              </a:ext>
            </a:extLst>
          </p:cNvPr>
          <p:cNvSpPr txBox="1"/>
          <p:nvPr/>
        </p:nvSpPr>
        <p:spPr>
          <a:xfrm>
            <a:off x="9444281" y="2838891"/>
            <a:ext cx="936103" cy="369332"/>
          </a:xfrm>
          <a:prstGeom prst="rect">
            <a:avLst/>
          </a:prstGeom>
          <a:noFill/>
          <a:ln w="28575">
            <a:noFill/>
          </a:ln>
        </p:spPr>
        <p:txBody>
          <a:bodyPr wrap="square" rtlCol="0">
            <a:spAutoFit/>
          </a:bodyPr>
          <a:lstStyle/>
          <a:p>
            <a:pPr algn="ctr"/>
            <a:r>
              <a:rPr lang="es-AR" b="1" dirty="0">
                <a:solidFill>
                  <a:schemeClr val="accent2">
                    <a:lumMod val="75000"/>
                  </a:schemeClr>
                </a:solidFill>
              </a:rPr>
              <a:t>N bits</a:t>
            </a:r>
          </a:p>
        </p:txBody>
      </p:sp>
      <p:sp>
        <p:nvSpPr>
          <p:cNvPr id="53" name="17 CuadroTexto">
            <a:extLst>
              <a:ext uri="{FF2B5EF4-FFF2-40B4-BE49-F238E27FC236}">
                <a16:creationId xmlns:a16="http://schemas.microsoft.com/office/drawing/2014/main" id="{89497997-03F2-464F-A70C-CD0DB9EFA376}"/>
              </a:ext>
            </a:extLst>
          </p:cNvPr>
          <p:cNvSpPr txBox="1"/>
          <p:nvPr/>
        </p:nvSpPr>
        <p:spPr>
          <a:xfrm>
            <a:off x="7388867" y="3208223"/>
            <a:ext cx="720080" cy="369332"/>
          </a:xfrm>
          <a:prstGeom prst="rect">
            <a:avLst/>
          </a:prstGeom>
          <a:noFill/>
          <a:ln w="28575">
            <a:noFill/>
          </a:ln>
        </p:spPr>
        <p:txBody>
          <a:bodyPr wrap="square" rtlCol="0">
            <a:spAutoFit/>
          </a:bodyPr>
          <a:lstStyle/>
          <a:p>
            <a:pPr algn="ctr"/>
            <a:r>
              <a:rPr lang="es-AR" dirty="0">
                <a:solidFill>
                  <a:srgbClr val="00B050"/>
                </a:solidFill>
              </a:rPr>
              <a:t>SC</a:t>
            </a:r>
          </a:p>
        </p:txBody>
      </p:sp>
      <p:sp>
        <p:nvSpPr>
          <p:cNvPr id="54" name="18 CuadroTexto">
            <a:extLst>
              <a:ext uri="{FF2B5EF4-FFF2-40B4-BE49-F238E27FC236}">
                <a16:creationId xmlns:a16="http://schemas.microsoft.com/office/drawing/2014/main" id="{6E36B6BB-38D9-4A04-8EDA-5213A926D7B3}"/>
              </a:ext>
            </a:extLst>
          </p:cNvPr>
          <p:cNvSpPr txBox="1"/>
          <p:nvPr/>
        </p:nvSpPr>
        <p:spPr>
          <a:xfrm>
            <a:off x="9541467" y="3414955"/>
            <a:ext cx="864096" cy="369332"/>
          </a:xfrm>
          <a:prstGeom prst="rect">
            <a:avLst/>
          </a:prstGeom>
          <a:noFill/>
          <a:ln w="28575">
            <a:noFill/>
          </a:ln>
        </p:spPr>
        <p:txBody>
          <a:bodyPr wrap="square" rtlCol="0">
            <a:spAutoFit/>
          </a:bodyPr>
          <a:lstStyle/>
          <a:p>
            <a:pPr algn="ctr"/>
            <a:r>
              <a:rPr lang="es-AR" dirty="0">
                <a:solidFill>
                  <a:schemeClr val="accent2">
                    <a:lumMod val="75000"/>
                  </a:schemeClr>
                </a:solidFill>
              </a:rPr>
              <a:t>Salida</a:t>
            </a:r>
          </a:p>
        </p:txBody>
      </p:sp>
      <p:sp>
        <p:nvSpPr>
          <p:cNvPr id="55" name="19 CuadroTexto">
            <a:extLst>
              <a:ext uri="{FF2B5EF4-FFF2-40B4-BE49-F238E27FC236}">
                <a16:creationId xmlns:a16="http://schemas.microsoft.com/office/drawing/2014/main" id="{98834C2F-FF8D-45EA-A041-6393598CAA88}"/>
              </a:ext>
            </a:extLst>
          </p:cNvPr>
          <p:cNvSpPr txBox="1"/>
          <p:nvPr/>
        </p:nvSpPr>
        <p:spPr>
          <a:xfrm>
            <a:off x="6877171" y="3712280"/>
            <a:ext cx="1483778" cy="646331"/>
          </a:xfrm>
          <a:prstGeom prst="rect">
            <a:avLst/>
          </a:prstGeom>
          <a:noFill/>
          <a:ln w="28575">
            <a:noFill/>
          </a:ln>
        </p:spPr>
        <p:txBody>
          <a:bodyPr wrap="square" rtlCol="0">
            <a:spAutoFit/>
          </a:bodyPr>
          <a:lstStyle/>
          <a:p>
            <a:pPr algn="ctr"/>
            <a:r>
              <a:rPr lang="es-AR" dirty="0">
                <a:solidFill>
                  <a:srgbClr val="C00000"/>
                </a:solidFill>
              </a:rPr>
              <a:t>EOC</a:t>
            </a:r>
          </a:p>
          <a:p>
            <a:pPr algn="ctr"/>
            <a:r>
              <a:rPr lang="es-AR" dirty="0">
                <a:solidFill>
                  <a:srgbClr val="C00000"/>
                </a:solidFill>
              </a:rPr>
              <a:t> (o DONE)</a:t>
            </a:r>
          </a:p>
        </p:txBody>
      </p:sp>
      <p:cxnSp>
        <p:nvCxnSpPr>
          <p:cNvPr id="56" name="20 Conector recto de flecha">
            <a:extLst>
              <a:ext uri="{FF2B5EF4-FFF2-40B4-BE49-F238E27FC236}">
                <a16:creationId xmlns:a16="http://schemas.microsoft.com/office/drawing/2014/main" id="{D38BC21C-B1EE-4B42-8894-22B7D8B74C23}"/>
              </a:ext>
            </a:extLst>
          </p:cNvPr>
          <p:cNvCxnSpPr>
            <a:cxnSpLocks/>
          </p:cNvCxnSpPr>
          <p:nvPr/>
        </p:nvCxnSpPr>
        <p:spPr>
          <a:xfrm flipH="1">
            <a:off x="7964932" y="3928303"/>
            <a:ext cx="535697" cy="0"/>
          </a:xfrm>
          <a:prstGeom prst="straightConnector1">
            <a:avLst/>
          </a:prstGeom>
          <a:ln w="25400" cap="rnd">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23 Conector recto de flecha">
            <a:extLst>
              <a:ext uri="{FF2B5EF4-FFF2-40B4-BE49-F238E27FC236}">
                <a16:creationId xmlns:a16="http://schemas.microsoft.com/office/drawing/2014/main" id="{F8A73171-EB55-4C91-9713-519A457EA087}"/>
              </a:ext>
            </a:extLst>
          </p:cNvPr>
          <p:cNvCxnSpPr>
            <a:cxnSpLocks/>
          </p:cNvCxnSpPr>
          <p:nvPr/>
        </p:nvCxnSpPr>
        <p:spPr>
          <a:xfrm>
            <a:off x="7957292" y="2416135"/>
            <a:ext cx="535697" cy="0"/>
          </a:xfrm>
          <a:prstGeom prst="straightConnector1">
            <a:avLst/>
          </a:prstGeom>
          <a:ln w="22225" cap="rnd">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8" name="24 CuadroTexto">
            <a:extLst>
              <a:ext uri="{FF2B5EF4-FFF2-40B4-BE49-F238E27FC236}">
                <a16:creationId xmlns:a16="http://schemas.microsoft.com/office/drawing/2014/main" id="{E4CB5857-3E3F-4382-B177-F36918579F92}"/>
              </a:ext>
            </a:extLst>
          </p:cNvPr>
          <p:cNvSpPr txBox="1"/>
          <p:nvPr/>
        </p:nvSpPr>
        <p:spPr>
          <a:xfrm>
            <a:off x="7309219" y="2128103"/>
            <a:ext cx="720080" cy="369332"/>
          </a:xfrm>
          <a:prstGeom prst="rect">
            <a:avLst/>
          </a:prstGeom>
          <a:noFill/>
          <a:ln w="28575">
            <a:noFill/>
          </a:ln>
        </p:spPr>
        <p:txBody>
          <a:bodyPr wrap="square" rtlCol="0">
            <a:spAutoFit/>
          </a:bodyPr>
          <a:lstStyle/>
          <a:p>
            <a:pPr algn="ctr"/>
            <a:r>
              <a:rPr lang="es-AR" dirty="0" err="1">
                <a:solidFill>
                  <a:srgbClr val="FFC000"/>
                </a:solidFill>
              </a:rPr>
              <a:t>VRef</a:t>
            </a:r>
            <a:endParaRPr lang="es-AR" dirty="0">
              <a:solidFill>
                <a:srgbClr val="FFC000"/>
              </a:solidFill>
            </a:endParaRPr>
          </a:p>
        </p:txBody>
      </p:sp>
      <p:sp>
        <p:nvSpPr>
          <p:cNvPr id="59" name="22 Rectángulo">
            <a:extLst>
              <a:ext uri="{FF2B5EF4-FFF2-40B4-BE49-F238E27FC236}">
                <a16:creationId xmlns:a16="http://schemas.microsoft.com/office/drawing/2014/main" id="{EFE3737C-CEE7-48A8-9925-BEBA1B772506}"/>
              </a:ext>
            </a:extLst>
          </p:cNvPr>
          <p:cNvSpPr/>
          <p:nvPr/>
        </p:nvSpPr>
        <p:spPr>
          <a:xfrm>
            <a:off x="577922" y="1480031"/>
            <a:ext cx="2092239" cy="313932"/>
          </a:xfrm>
          <a:prstGeom prst="rect">
            <a:avLst/>
          </a:prstGeom>
        </p:spPr>
        <p:txBody>
          <a:bodyPr wrap="none">
            <a:spAutoFit/>
          </a:bodyPr>
          <a:lstStyle/>
          <a:p>
            <a:pPr marL="263335">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t>Señales de E/S</a:t>
            </a:r>
          </a:p>
        </p:txBody>
      </p:sp>
      <p:sp>
        <p:nvSpPr>
          <p:cNvPr id="60" name="28 Rectángulo">
            <a:extLst>
              <a:ext uri="{FF2B5EF4-FFF2-40B4-BE49-F238E27FC236}">
                <a16:creationId xmlns:a16="http://schemas.microsoft.com/office/drawing/2014/main" id="{FFEAFE1E-A54D-4C13-B4E9-3BBDD0BB2827}"/>
              </a:ext>
            </a:extLst>
          </p:cNvPr>
          <p:cNvSpPr/>
          <p:nvPr/>
        </p:nvSpPr>
        <p:spPr>
          <a:xfrm>
            <a:off x="1302906" y="1768063"/>
            <a:ext cx="2075440" cy="387798"/>
          </a:xfrm>
          <a:prstGeom prst="rect">
            <a:avLst/>
          </a:prstGeom>
        </p:spPr>
        <p:txBody>
          <a:bodyPr wrap="non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err="1">
                <a:solidFill>
                  <a:srgbClr val="1414BC"/>
                </a:solidFill>
              </a:rPr>
              <a:t>Vin</a:t>
            </a:r>
            <a:r>
              <a:rPr lang="es-ES" altLang="es-ES" sz="2400" b="1" dirty="0">
                <a:solidFill>
                  <a:prstClr val="black"/>
                </a:solidFill>
              </a:rPr>
              <a:t>: Entrada </a:t>
            </a:r>
          </a:p>
        </p:txBody>
      </p:sp>
      <p:sp>
        <p:nvSpPr>
          <p:cNvPr id="61" name="30 Rectángulo">
            <a:extLst>
              <a:ext uri="{FF2B5EF4-FFF2-40B4-BE49-F238E27FC236}">
                <a16:creationId xmlns:a16="http://schemas.microsoft.com/office/drawing/2014/main" id="{73B2638A-CA7A-441B-8C1B-A84D77E1A715}"/>
              </a:ext>
            </a:extLst>
          </p:cNvPr>
          <p:cNvSpPr/>
          <p:nvPr/>
        </p:nvSpPr>
        <p:spPr>
          <a:xfrm>
            <a:off x="1351478" y="2128103"/>
            <a:ext cx="2217274" cy="387798"/>
          </a:xfrm>
          <a:prstGeom prst="rect">
            <a:avLst/>
          </a:prstGeom>
        </p:spPr>
        <p:txBody>
          <a:bodyPr wrap="non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C0504D">
                    <a:lumMod val="75000"/>
                  </a:srgbClr>
                </a:solidFill>
              </a:rPr>
              <a:t>Salida: </a:t>
            </a:r>
            <a:r>
              <a:rPr lang="es-ES" altLang="es-ES" sz="2400" b="1" dirty="0">
                <a:solidFill>
                  <a:prstClr val="black"/>
                </a:solidFill>
              </a:rPr>
              <a:t>Digital</a:t>
            </a:r>
          </a:p>
        </p:txBody>
      </p:sp>
      <p:sp>
        <p:nvSpPr>
          <p:cNvPr id="62" name="31 Rectángulo">
            <a:extLst>
              <a:ext uri="{FF2B5EF4-FFF2-40B4-BE49-F238E27FC236}">
                <a16:creationId xmlns:a16="http://schemas.microsoft.com/office/drawing/2014/main" id="{A397C9E5-7F46-4C13-9F57-96A25CB1FFF5}"/>
              </a:ext>
            </a:extLst>
          </p:cNvPr>
          <p:cNvSpPr/>
          <p:nvPr/>
        </p:nvSpPr>
        <p:spPr>
          <a:xfrm>
            <a:off x="865678" y="4118283"/>
            <a:ext cx="2825696" cy="319446"/>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dirty="0"/>
              <a:t>Señales de Control:</a:t>
            </a:r>
          </a:p>
        </p:txBody>
      </p:sp>
      <p:sp>
        <p:nvSpPr>
          <p:cNvPr id="63" name="32 Rectángulo">
            <a:extLst>
              <a:ext uri="{FF2B5EF4-FFF2-40B4-BE49-F238E27FC236}">
                <a16:creationId xmlns:a16="http://schemas.microsoft.com/office/drawing/2014/main" id="{D3927EA1-3FB7-4D55-865A-B2A6FBD2DB2F}"/>
              </a:ext>
            </a:extLst>
          </p:cNvPr>
          <p:cNvSpPr/>
          <p:nvPr/>
        </p:nvSpPr>
        <p:spPr>
          <a:xfrm>
            <a:off x="1423486" y="4509737"/>
            <a:ext cx="3456384" cy="387798"/>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00B050"/>
                </a:solidFill>
              </a:rPr>
              <a:t>SC</a:t>
            </a:r>
            <a:r>
              <a:rPr lang="es-ES" altLang="es-ES" sz="2400" b="1" dirty="0">
                <a:solidFill>
                  <a:prstClr val="black"/>
                </a:solidFill>
              </a:rPr>
              <a:t> : </a:t>
            </a:r>
            <a:r>
              <a:rPr lang="es-ES" altLang="es-ES" sz="2400" b="1" dirty="0" err="1">
                <a:solidFill>
                  <a:prstClr val="black"/>
                </a:solidFill>
              </a:rPr>
              <a:t>Start</a:t>
            </a:r>
            <a:r>
              <a:rPr lang="es-ES" altLang="es-ES" sz="2400" b="1" dirty="0">
                <a:solidFill>
                  <a:prstClr val="black"/>
                </a:solidFill>
              </a:rPr>
              <a:t> </a:t>
            </a:r>
            <a:r>
              <a:rPr lang="es-ES" altLang="es-ES" sz="2400" b="1" dirty="0" err="1">
                <a:solidFill>
                  <a:prstClr val="black"/>
                </a:solidFill>
              </a:rPr>
              <a:t>Conversion</a:t>
            </a:r>
            <a:endParaRPr lang="es-ES" altLang="es-ES" sz="2400" b="1" dirty="0">
              <a:solidFill>
                <a:prstClr val="black"/>
              </a:solidFill>
            </a:endParaRPr>
          </a:p>
        </p:txBody>
      </p:sp>
      <p:sp>
        <p:nvSpPr>
          <p:cNvPr id="64" name="33 Rectángulo">
            <a:extLst>
              <a:ext uri="{FF2B5EF4-FFF2-40B4-BE49-F238E27FC236}">
                <a16:creationId xmlns:a16="http://schemas.microsoft.com/office/drawing/2014/main" id="{49B5F800-8C2D-4C95-B403-8900F494EDA7}"/>
              </a:ext>
            </a:extLst>
          </p:cNvPr>
          <p:cNvSpPr/>
          <p:nvPr/>
        </p:nvSpPr>
        <p:spPr>
          <a:xfrm>
            <a:off x="1423486" y="4790395"/>
            <a:ext cx="4248472" cy="395173"/>
          </a:xfrm>
          <a:prstGeom prst="rect">
            <a:avLst/>
          </a:prstGeom>
        </p:spPr>
        <p:txBody>
          <a:bodyPr wrap="square">
            <a:spAutoFit/>
          </a:bodyPr>
          <a:lstStyle/>
          <a:p>
            <a:pPr marL="320485" indent="-342900" algn="just">
              <a:lnSpc>
                <a:spcPct val="80000"/>
              </a:lnSpc>
              <a:spcBef>
                <a:spcPts val="408"/>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C00000"/>
                </a:solidFill>
              </a:rPr>
              <a:t>EOC</a:t>
            </a:r>
            <a:r>
              <a:rPr lang="es-ES" altLang="es-ES" sz="2400" b="1" dirty="0">
                <a:solidFill>
                  <a:prstClr val="black"/>
                </a:solidFill>
              </a:rPr>
              <a:t>: </a:t>
            </a:r>
            <a:r>
              <a:rPr lang="es-ES" altLang="es-ES" sz="2400" b="1" dirty="0" err="1">
                <a:solidFill>
                  <a:prstClr val="black"/>
                </a:solidFill>
              </a:rPr>
              <a:t>End</a:t>
            </a:r>
            <a:r>
              <a:rPr lang="es-ES" altLang="es-ES" sz="2400" b="1" dirty="0">
                <a:solidFill>
                  <a:prstClr val="black"/>
                </a:solidFill>
              </a:rPr>
              <a:t> of </a:t>
            </a:r>
            <a:r>
              <a:rPr lang="es-ES" altLang="es-ES" sz="2400" b="1" dirty="0" err="1">
                <a:solidFill>
                  <a:prstClr val="black"/>
                </a:solidFill>
              </a:rPr>
              <a:t>Conversion</a:t>
            </a:r>
            <a:endParaRPr lang="es-ES" altLang="es-ES" sz="2400" b="1" dirty="0">
              <a:solidFill>
                <a:prstClr val="black"/>
              </a:solidFill>
            </a:endParaRPr>
          </a:p>
        </p:txBody>
      </p:sp>
      <p:sp>
        <p:nvSpPr>
          <p:cNvPr id="65" name="34 Rectángulo">
            <a:extLst>
              <a:ext uri="{FF2B5EF4-FFF2-40B4-BE49-F238E27FC236}">
                <a16:creationId xmlns:a16="http://schemas.microsoft.com/office/drawing/2014/main" id="{0145D92C-2FD6-422D-A19A-99C7E7607B5E}"/>
              </a:ext>
            </a:extLst>
          </p:cNvPr>
          <p:cNvSpPr/>
          <p:nvPr/>
        </p:nvSpPr>
        <p:spPr>
          <a:xfrm>
            <a:off x="146756" y="2906936"/>
            <a:ext cx="6508947" cy="313932"/>
          </a:xfrm>
          <a:prstGeom prst="rect">
            <a:avLst/>
          </a:prstGeom>
        </p:spPr>
        <p:txBody>
          <a:bodyPr wrap="square">
            <a:spAutoFit/>
          </a:bodyPr>
          <a:lstStyle/>
          <a:p>
            <a:pPr marL="34735" algn="just">
              <a:lnSpc>
                <a:spcPct val="80000"/>
              </a:lnSpc>
              <a:spcBef>
                <a:spcPts val="454"/>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b="1" i="1" dirty="0">
                <a:solidFill>
                  <a:srgbClr val="C0504D">
                    <a:lumMod val="75000"/>
                  </a:srgbClr>
                </a:solidFill>
              </a:rPr>
              <a:t>La resolución medida en bits. Los hay de 8, 10 bits, 12, 16 y 24 bits</a:t>
            </a:r>
          </a:p>
        </p:txBody>
      </p:sp>
      <p:sp>
        <p:nvSpPr>
          <p:cNvPr id="66" name="35 Rectángulo">
            <a:extLst>
              <a:ext uri="{FF2B5EF4-FFF2-40B4-BE49-F238E27FC236}">
                <a16:creationId xmlns:a16="http://schemas.microsoft.com/office/drawing/2014/main" id="{4401C7D5-C545-4FA4-9F50-3B32BD751913}"/>
              </a:ext>
            </a:extLst>
          </p:cNvPr>
          <p:cNvSpPr/>
          <p:nvPr/>
        </p:nvSpPr>
        <p:spPr>
          <a:xfrm>
            <a:off x="1351478" y="5113559"/>
            <a:ext cx="4886233" cy="387798"/>
          </a:xfrm>
          <a:prstGeom prst="rect">
            <a:avLst/>
          </a:prstGeom>
        </p:spPr>
        <p:txBody>
          <a:bodyPr wrap="square">
            <a:spAutoFit/>
          </a:bodyPr>
          <a:lstStyle/>
          <a:p>
            <a:pPr marL="34735" algn="just">
              <a:lnSpc>
                <a:spcPct val="80000"/>
              </a:lnSpc>
              <a:spcBef>
                <a:spcPts val="454"/>
              </a:spcBef>
              <a:spcAft>
                <a:spcPct val="0"/>
              </a:spcAft>
              <a:tabLst>
                <a:tab pos="407526" algn="l"/>
                <a:tab pos="815052" algn="l"/>
                <a:tab pos="1222578" algn="l"/>
                <a:tab pos="1630104" algn="l"/>
                <a:tab pos="2037631" algn="l"/>
                <a:tab pos="2445156" algn="l"/>
                <a:tab pos="2852683" algn="l"/>
                <a:tab pos="3260208" algn="l"/>
                <a:tab pos="3667735" algn="l"/>
                <a:tab pos="4075260" algn="l"/>
                <a:tab pos="4482787" algn="l"/>
                <a:tab pos="4890312" algn="l"/>
                <a:tab pos="5297839" algn="l"/>
                <a:tab pos="5705364" algn="l"/>
                <a:tab pos="6112891" algn="l"/>
                <a:tab pos="6520416" algn="l"/>
                <a:tab pos="6927943" algn="l"/>
                <a:tab pos="7335468" algn="l"/>
                <a:tab pos="7742995" algn="l"/>
              </a:tabLst>
            </a:pPr>
            <a:r>
              <a:rPr lang="es-ES" altLang="es-ES" sz="2400" b="1" dirty="0">
                <a:solidFill>
                  <a:srgbClr val="FFC000"/>
                </a:solidFill>
              </a:rPr>
              <a:t>VREF: </a:t>
            </a:r>
            <a:r>
              <a:rPr lang="es-ES" altLang="es-ES" sz="2400" b="1" dirty="0">
                <a:solidFill>
                  <a:prstClr val="black"/>
                </a:solidFill>
              </a:rPr>
              <a:t>La tensión de referencia.</a:t>
            </a:r>
            <a:endParaRPr lang="es-ES" altLang="es-ES" sz="2400" dirty="0">
              <a:solidFill>
                <a:prstClr val="black"/>
              </a:solidFill>
            </a:endParaRPr>
          </a:p>
        </p:txBody>
      </p:sp>
      <p:sp>
        <p:nvSpPr>
          <p:cNvPr id="68" name="4 Marcador de pie de página">
            <a:extLst>
              <a:ext uri="{FF2B5EF4-FFF2-40B4-BE49-F238E27FC236}">
                <a16:creationId xmlns:a16="http://schemas.microsoft.com/office/drawing/2014/main" id="{238AE925-0319-4E4A-99B1-48259476E3FB}"/>
              </a:ext>
            </a:extLst>
          </p:cNvPr>
          <p:cNvSpPr txBox="1">
            <a:spLocks/>
          </p:cNvSpPr>
          <p:nvPr/>
        </p:nvSpPr>
        <p:spPr>
          <a:xfrm>
            <a:off x="4289742" y="6356541"/>
            <a:ext cx="3551931"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sz="1400" dirty="0">
                <a:solidFill>
                  <a:schemeClr val="bg2">
                    <a:lumMod val="40000"/>
                    <a:lumOff val="60000"/>
                  </a:schemeClr>
                </a:solidFill>
                <a:latin typeface="Arial" panose="020B0604020202020204" pitchFamily="34" charset="0"/>
              </a:rPr>
              <a:t>Ing. Marcelo  Trujillo  - Ing. Hernán </a:t>
            </a:r>
            <a:r>
              <a:rPr lang="es-ES" sz="1400" dirty="0" err="1">
                <a:solidFill>
                  <a:schemeClr val="bg2">
                    <a:lumMod val="40000"/>
                    <a:lumOff val="60000"/>
                  </a:schemeClr>
                </a:solidFill>
                <a:latin typeface="Arial" panose="020B0604020202020204" pitchFamily="34" charset="0"/>
              </a:rPr>
              <a:t>Goin</a:t>
            </a:r>
            <a:endParaRPr lang="es-ES" sz="1400" dirty="0">
              <a:solidFill>
                <a:schemeClr val="bg2">
                  <a:lumMod val="40000"/>
                  <a:lumOff val="60000"/>
                </a:schemeClr>
              </a:solidFill>
              <a:latin typeface="Arial" panose="020B0604020202020204" pitchFamily="34" charset="0"/>
            </a:endParaRPr>
          </a:p>
        </p:txBody>
      </p:sp>
      <p:sp>
        <p:nvSpPr>
          <p:cNvPr id="26" name="Text Box 8">
            <a:extLst>
              <a:ext uri="{FF2B5EF4-FFF2-40B4-BE49-F238E27FC236}">
                <a16:creationId xmlns:a16="http://schemas.microsoft.com/office/drawing/2014/main" id="{E111D592-2929-4B9E-AFA0-89FD801F303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8" name="Text Box 4">
            <a:extLst>
              <a:ext uri="{FF2B5EF4-FFF2-40B4-BE49-F238E27FC236}">
                <a16:creationId xmlns:a16="http://schemas.microsoft.com/office/drawing/2014/main" id="{B30D709F-F590-4AE5-8D33-AA38EC89C8A0}"/>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711217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0-#ppt_w/2"/>
                                          </p:val>
                                        </p:tav>
                                        <p:tav tm="100000">
                                          <p:val>
                                            <p:strVal val="#ppt_x"/>
                                          </p:val>
                                        </p:tav>
                                      </p:tavLst>
                                    </p:anim>
                                    <p:anim calcmode="lin" valueType="num">
                                      <p:cBhvr additive="base">
                                        <p:cTn id="12" dur="500" fill="hold"/>
                                        <p:tgtEl>
                                          <p:spTgt spid="5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0-#ppt_w/2"/>
                                          </p:val>
                                        </p:tav>
                                        <p:tav tm="100000">
                                          <p:val>
                                            <p:strVal val="#ppt_x"/>
                                          </p:val>
                                        </p:tav>
                                      </p:tavLst>
                                    </p:anim>
                                    <p:anim calcmode="lin" valueType="num">
                                      <p:cBhvr additive="base">
                                        <p:cTn id="16" dur="500" fill="hold"/>
                                        <p:tgtEl>
                                          <p:spTgt spid="6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0-#ppt_w/2"/>
                                          </p:val>
                                        </p:tav>
                                        <p:tav tm="100000">
                                          <p:val>
                                            <p:strVal val="#ppt_x"/>
                                          </p:val>
                                        </p:tav>
                                      </p:tavLst>
                                    </p:anim>
                                    <p:anim calcmode="lin" valueType="num">
                                      <p:cBhvr additive="base">
                                        <p:cTn id="22" dur="500" fill="hold"/>
                                        <p:tgtEl>
                                          <p:spTgt spid="61"/>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0-#ppt_w/2"/>
                                          </p:val>
                                        </p:tav>
                                        <p:tav tm="100000">
                                          <p:val>
                                            <p:strVal val="#ppt_x"/>
                                          </p:val>
                                        </p:tav>
                                      </p:tavLst>
                                    </p:anim>
                                    <p:anim calcmode="lin" valueType="num">
                                      <p:cBhvr additive="base">
                                        <p:cTn id="26" dur="500" fill="hold"/>
                                        <p:tgtEl>
                                          <p:spTgt spid="5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49"/>
                                        </p:tgtEl>
                                        <p:attrNameLst>
                                          <p:attrName>style.visibility</p:attrName>
                                        </p:attrNameLst>
                                      </p:cBhvr>
                                      <p:to>
                                        <p:strVal val="visible"/>
                                      </p:to>
                                    </p:set>
                                    <p:anim calcmode="lin" valueType="num">
                                      <p:cBhvr additive="base">
                                        <p:cTn id="29" dur="500" fill="hold"/>
                                        <p:tgtEl>
                                          <p:spTgt spid="49"/>
                                        </p:tgtEl>
                                        <p:attrNameLst>
                                          <p:attrName>ppt_x</p:attrName>
                                        </p:attrNameLst>
                                      </p:cBhvr>
                                      <p:tavLst>
                                        <p:tav tm="0">
                                          <p:val>
                                            <p:strVal val="0-#ppt_w/2"/>
                                          </p:val>
                                        </p:tav>
                                        <p:tav tm="100000">
                                          <p:val>
                                            <p:strVal val="#ppt_x"/>
                                          </p:val>
                                        </p:tav>
                                      </p:tavLst>
                                    </p:anim>
                                    <p:anim calcmode="lin" valueType="num">
                                      <p:cBhvr additive="base">
                                        <p:cTn id="30" dur="500" fill="hold"/>
                                        <p:tgtEl>
                                          <p:spTgt spid="49"/>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1" presetClass="entr" presetSubtype="0" fill="hold" grpId="0" nodeType="afterEffect">
                                  <p:stCondLst>
                                    <p:cond delay="800"/>
                                  </p:stCondLst>
                                  <p:childTnLst>
                                    <p:set>
                                      <p:cBhvr>
                                        <p:cTn id="33" dur="1" fill="hold">
                                          <p:stCondLst>
                                            <p:cond delay="0"/>
                                          </p:stCondLst>
                                        </p:cTn>
                                        <p:tgtEl>
                                          <p:spTgt spid="6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63"/>
                                        </p:tgtEl>
                                        <p:attrNameLst>
                                          <p:attrName>style.visibility</p:attrName>
                                        </p:attrNameLst>
                                      </p:cBhvr>
                                      <p:to>
                                        <p:strVal val="visible"/>
                                      </p:to>
                                    </p:set>
                                    <p:anim calcmode="lin" valueType="num">
                                      <p:cBhvr additive="base">
                                        <p:cTn id="42" dur="500" fill="hold"/>
                                        <p:tgtEl>
                                          <p:spTgt spid="63"/>
                                        </p:tgtEl>
                                        <p:attrNameLst>
                                          <p:attrName>ppt_x</p:attrName>
                                        </p:attrNameLst>
                                      </p:cBhvr>
                                      <p:tavLst>
                                        <p:tav tm="0">
                                          <p:val>
                                            <p:strVal val="0-#ppt_w/2"/>
                                          </p:val>
                                        </p:tav>
                                        <p:tav tm="100000">
                                          <p:val>
                                            <p:strVal val="#ppt_x"/>
                                          </p:val>
                                        </p:tav>
                                      </p:tavLst>
                                    </p:anim>
                                    <p:anim calcmode="lin" valueType="num">
                                      <p:cBhvr additive="base">
                                        <p:cTn id="43" dur="500" fill="hold"/>
                                        <p:tgtEl>
                                          <p:spTgt spid="63"/>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additive="base">
                                        <p:cTn id="46" dur="500" fill="hold"/>
                                        <p:tgtEl>
                                          <p:spTgt spid="53"/>
                                        </p:tgtEl>
                                        <p:attrNameLst>
                                          <p:attrName>ppt_x</p:attrName>
                                        </p:attrNameLst>
                                      </p:cBhvr>
                                      <p:tavLst>
                                        <p:tav tm="0">
                                          <p:val>
                                            <p:strVal val="0-#ppt_w/2"/>
                                          </p:val>
                                        </p:tav>
                                        <p:tav tm="100000">
                                          <p:val>
                                            <p:strVal val="#ppt_x"/>
                                          </p:val>
                                        </p:tav>
                                      </p:tavLst>
                                    </p:anim>
                                    <p:anim calcmode="lin" valueType="num">
                                      <p:cBhvr additive="base">
                                        <p:cTn id="47" dur="500" fill="hold"/>
                                        <p:tgtEl>
                                          <p:spTgt spid="53"/>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0-#ppt_w/2"/>
                                          </p:val>
                                        </p:tav>
                                        <p:tav tm="100000">
                                          <p:val>
                                            <p:strVal val="#ppt_x"/>
                                          </p:val>
                                        </p:tav>
                                      </p:tavLst>
                                    </p:anim>
                                    <p:anim calcmode="lin" valueType="num">
                                      <p:cBhvr additive="base">
                                        <p:cTn id="51"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nodeType="clickEffect">
                                  <p:stCondLst>
                                    <p:cond delay="0"/>
                                  </p:stCondLst>
                                  <p:childTnLst>
                                    <p:set>
                                      <p:cBhvr>
                                        <p:cTn id="55" dur="1" fill="hold">
                                          <p:stCondLst>
                                            <p:cond delay="0"/>
                                          </p:stCondLst>
                                        </p:cTn>
                                        <p:tgtEl>
                                          <p:spTgt spid="56"/>
                                        </p:tgtEl>
                                        <p:attrNameLst>
                                          <p:attrName>style.visibility</p:attrName>
                                        </p:attrNameLst>
                                      </p:cBhvr>
                                      <p:to>
                                        <p:strVal val="visible"/>
                                      </p:to>
                                    </p:set>
                                    <p:anim calcmode="lin" valueType="num">
                                      <p:cBhvr additive="base">
                                        <p:cTn id="56" dur="500" fill="hold"/>
                                        <p:tgtEl>
                                          <p:spTgt spid="56"/>
                                        </p:tgtEl>
                                        <p:attrNameLst>
                                          <p:attrName>ppt_x</p:attrName>
                                        </p:attrNameLst>
                                      </p:cBhvr>
                                      <p:tavLst>
                                        <p:tav tm="0">
                                          <p:val>
                                            <p:strVal val="1+#ppt_w/2"/>
                                          </p:val>
                                        </p:tav>
                                        <p:tav tm="100000">
                                          <p:val>
                                            <p:strVal val="#ppt_x"/>
                                          </p:val>
                                        </p:tav>
                                      </p:tavLst>
                                    </p:anim>
                                    <p:anim calcmode="lin" valueType="num">
                                      <p:cBhvr additive="base">
                                        <p:cTn id="57" dur="500" fill="hold"/>
                                        <p:tgtEl>
                                          <p:spTgt spid="56"/>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 calcmode="lin" valueType="num">
                                      <p:cBhvr additive="base">
                                        <p:cTn id="60" dur="500" fill="hold"/>
                                        <p:tgtEl>
                                          <p:spTgt spid="55"/>
                                        </p:tgtEl>
                                        <p:attrNameLst>
                                          <p:attrName>ppt_x</p:attrName>
                                        </p:attrNameLst>
                                      </p:cBhvr>
                                      <p:tavLst>
                                        <p:tav tm="0">
                                          <p:val>
                                            <p:strVal val="1+#ppt_w/2"/>
                                          </p:val>
                                        </p:tav>
                                        <p:tav tm="100000">
                                          <p:val>
                                            <p:strVal val="#ppt_x"/>
                                          </p:val>
                                        </p:tav>
                                      </p:tavLst>
                                    </p:anim>
                                    <p:anim calcmode="lin" valueType="num">
                                      <p:cBhvr additive="base">
                                        <p:cTn id="61" dur="500" fill="hold"/>
                                        <p:tgtEl>
                                          <p:spTgt spid="55"/>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additive="base">
                                        <p:cTn id="64" dur="500" fill="hold"/>
                                        <p:tgtEl>
                                          <p:spTgt spid="64"/>
                                        </p:tgtEl>
                                        <p:attrNameLst>
                                          <p:attrName>ppt_x</p:attrName>
                                        </p:attrNameLst>
                                      </p:cBhvr>
                                      <p:tavLst>
                                        <p:tav tm="0">
                                          <p:val>
                                            <p:strVal val="1+#ppt_w/2"/>
                                          </p:val>
                                        </p:tav>
                                        <p:tav tm="100000">
                                          <p:val>
                                            <p:strVal val="#ppt_x"/>
                                          </p:val>
                                        </p:tav>
                                      </p:tavLst>
                                    </p:anim>
                                    <p:anim calcmode="lin" valueType="num">
                                      <p:cBhvr additive="base">
                                        <p:cTn id="65" dur="50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0-#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par>
                                <p:cTn id="72" presetID="2" presetClass="entr" presetSubtype="8" fill="hold" nodeType="withEffect">
                                  <p:stCondLst>
                                    <p:cond delay="0"/>
                                  </p:stCondLst>
                                  <p:childTnLst>
                                    <p:set>
                                      <p:cBhvr>
                                        <p:cTn id="73" dur="1" fill="hold">
                                          <p:stCondLst>
                                            <p:cond delay="0"/>
                                          </p:stCondLst>
                                        </p:cTn>
                                        <p:tgtEl>
                                          <p:spTgt spid="57"/>
                                        </p:tgtEl>
                                        <p:attrNameLst>
                                          <p:attrName>style.visibility</p:attrName>
                                        </p:attrNameLst>
                                      </p:cBhvr>
                                      <p:to>
                                        <p:strVal val="visible"/>
                                      </p:to>
                                    </p:set>
                                    <p:anim calcmode="lin" valueType="num">
                                      <p:cBhvr additive="base">
                                        <p:cTn id="74" dur="500" fill="hold"/>
                                        <p:tgtEl>
                                          <p:spTgt spid="57"/>
                                        </p:tgtEl>
                                        <p:attrNameLst>
                                          <p:attrName>ppt_x</p:attrName>
                                        </p:attrNameLst>
                                      </p:cBhvr>
                                      <p:tavLst>
                                        <p:tav tm="0">
                                          <p:val>
                                            <p:strVal val="0-#ppt_w/2"/>
                                          </p:val>
                                        </p:tav>
                                        <p:tav tm="100000">
                                          <p:val>
                                            <p:strVal val="#ppt_x"/>
                                          </p:val>
                                        </p:tav>
                                      </p:tavLst>
                                    </p:anim>
                                    <p:anim calcmode="lin" valueType="num">
                                      <p:cBhvr additive="base">
                                        <p:cTn id="75" dur="500" fill="hold"/>
                                        <p:tgtEl>
                                          <p:spTgt spid="57"/>
                                        </p:tgtEl>
                                        <p:attrNameLst>
                                          <p:attrName>ppt_y</p:attrName>
                                        </p:attrNameLst>
                                      </p:cBhvr>
                                      <p:tavLst>
                                        <p:tav tm="0">
                                          <p:val>
                                            <p:strVal val="#ppt_y"/>
                                          </p:val>
                                        </p:tav>
                                        <p:tav tm="100000">
                                          <p:val>
                                            <p:strVal val="#ppt_y"/>
                                          </p:val>
                                        </p:tav>
                                      </p:tavLst>
                                    </p:anim>
                                  </p:childTnLst>
                                </p:cTn>
                              </p:par>
                              <p:par>
                                <p:cTn id="76" presetID="2" presetClass="entr" presetSubtype="8"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 calcmode="lin" valueType="num">
                                      <p:cBhvr additive="base">
                                        <p:cTn id="78" dur="500" fill="hold"/>
                                        <p:tgtEl>
                                          <p:spTgt spid="58"/>
                                        </p:tgtEl>
                                        <p:attrNameLst>
                                          <p:attrName>ppt_x</p:attrName>
                                        </p:attrNameLst>
                                      </p:cBhvr>
                                      <p:tavLst>
                                        <p:tav tm="0">
                                          <p:val>
                                            <p:strVal val="0-#ppt_w/2"/>
                                          </p:val>
                                        </p:tav>
                                        <p:tav tm="100000">
                                          <p:val>
                                            <p:strVal val="#ppt_x"/>
                                          </p:val>
                                        </p:tav>
                                      </p:tavLst>
                                    </p:anim>
                                    <p:anim calcmode="lin" valueType="num">
                                      <p:cBhvr additive="base">
                                        <p:cTn id="79"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p:bldP spid="52" grpId="0"/>
      <p:bldP spid="53" grpId="0"/>
      <p:bldP spid="54" grpId="0"/>
      <p:bldP spid="55" grpId="0"/>
      <p:bldP spid="58" grpId="0"/>
      <p:bldP spid="60" grpId="0"/>
      <p:bldP spid="61" grpId="0"/>
      <p:bldP spid="63" grpId="0"/>
      <p:bldP spid="64" grpId="0"/>
      <p:bldP spid="65" grpId="0"/>
      <p:bldP spid="6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981200" y="196856"/>
            <a:ext cx="8229240" cy="68875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a:t>
            </a:r>
            <a:endParaRPr lang="es-ES" b="1" spc="-1" dirty="0">
              <a:solidFill>
                <a:srgbClr val="000000"/>
              </a:solidFill>
              <a:uFill>
                <a:solidFill>
                  <a:srgbClr val="FFFFFF"/>
                </a:solidFill>
              </a:uFill>
              <a:latin typeface="Calibri"/>
            </a:endParaRPr>
          </a:p>
        </p:txBody>
      </p:sp>
      <p:sp>
        <p:nvSpPr>
          <p:cNvPr id="452" name="TextShape 2"/>
          <p:cNvSpPr txBox="1"/>
          <p:nvPr/>
        </p:nvSpPr>
        <p:spPr>
          <a:xfrm>
            <a:off x="85501" y="1027806"/>
            <a:ext cx="11971031" cy="1180794"/>
          </a:xfrm>
          <a:prstGeom prst="rect">
            <a:avLst/>
          </a:prstGeom>
          <a:noFill/>
          <a:ln>
            <a:noFill/>
          </a:ln>
        </p:spPr>
        <p:txBody>
          <a:bodyPr/>
          <a:lstStyle/>
          <a:p>
            <a:pPr marL="343080" indent="-342720">
              <a:buClr>
                <a:srgbClr val="000000"/>
              </a:buClr>
              <a:buFont typeface="Arial"/>
              <a:buChar char="•"/>
            </a:pPr>
            <a:r>
              <a:rPr lang="es-ES" sz="3200" spc="-1" dirty="0">
                <a:solidFill>
                  <a:srgbClr val="000000"/>
                </a:solidFill>
                <a:uFill>
                  <a:solidFill>
                    <a:srgbClr val="FFFFFF"/>
                  </a:solidFill>
                </a:uFill>
                <a:latin typeface="Calibri"/>
              </a:rPr>
              <a:t>El LPC845 implementa un ADC  de tipo SAR (succesive aproximation register) de 12 bits, de 12 canales multiplexados.</a:t>
            </a:r>
          </a:p>
        </p:txBody>
      </p:sp>
      <p:sp>
        <p:nvSpPr>
          <p:cNvPr id="458" name="CustomShape 8"/>
          <p:cNvSpPr/>
          <p:nvPr/>
        </p:nvSpPr>
        <p:spPr>
          <a:xfrm>
            <a:off x="4774168" y="2113022"/>
            <a:ext cx="5285880" cy="3500280"/>
          </a:xfrm>
          <a:prstGeom prst="rect">
            <a:avLst/>
          </a:prstGeom>
          <a:ln>
            <a:round/>
          </a:ln>
        </p:spPr>
        <p:style>
          <a:lnRef idx="2">
            <a:schemeClr val="accent1">
              <a:shade val="50000"/>
            </a:schemeClr>
          </a:lnRef>
          <a:fillRef idx="1">
            <a:schemeClr val="accent1"/>
          </a:fillRef>
          <a:effectRef idx="0">
            <a:schemeClr val="accent1"/>
          </a:effectRef>
          <a:fontRef idx="minor"/>
        </p:style>
      </p:sp>
      <p:sp>
        <p:nvSpPr>
          <p:cNvPr id="466" name="CustomShape 16"/>
          <p:cNvSpPr/>
          <p:nvPr/>
        </p:nvSpPr>
        <p:spPr>
          <a:xfrm>
            <a:off x="3921688" y="3525774"/>
            <a:ext cx="7984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a:solidFill>
                  <a:srgbClr val="000000"/>
                </a:solidFill>
                <a:uFill>
                  <a:solidFill>
                    <a:srgbClr val="FFFFFF"/>
                  </a:solidFill>
                </a:uFill>
                <a:latin typeface="Calibri"/>
              </a:rPr>
              <a:t>VREF</a:t>
            </a:r>
            <a:endParaRPr lang="es-AR" spc="-1" dirty="0">
              <a:solidFill>
                <a:srgbClr val="000000"/>
              </a:solidFill>
              <a:uFill>
                <a:solidFill>
                  <a:srgbClr val="FFFFFF"/>
                </a:solidFill>
              </a:uFill>
              <a:latin typeface="Arial"/>
            </a:endParaRPr>
          </a:p>
        </p:txBody>
      </p:sp>
      <p:sp>
        <p:nvSpPr>
          <p:cNvPr id="467" name="CustomShape 17"/>
          <p:cNvSpPr/>
          <p:nvPr/>
        </p:nvSpPr>
        <p:spPr>
          <a:xfrm>
            <a:off x="4774168" y="2613062"/>
            <a:ext cx="3071520" cy="2499840"/>
          </a:xfrm>
          <a:prstGeom prst="rect">
            <a:avLst/>
          </a:prstGeom>
          <a:ln/>
        </p:spPr>
        <p:style>
          <a:lnRef idx="3">
            <a:schemeClr val="lt1"/>
          </a:lnRef>
          <a:fillRef idx="1">
            <a:schemeClr val="accent1"/>
          </a:fillRef>
          <a:effectRef idx="1">
            <a:schemeClr val="accent1"/>
          </a:effectRef>
          <a:fontRef idx="minor">
            <a:schemeClr val="lt1"/>
          </a:fontRef>
        </p:style>
        <p:txBody>
          <a:bodyPr lIns="90000" tIns="45000" rIns="90000" bIns="45000" anchor="ctr"/>
          <a:lstStyle/>
          <a:p>
            <a:pPr algn="ctr">
              <a:lnSpc>
                <a:spcPct val="100000"/>
              </a:lnSpc>
            </a:pPr>
            <a:r>
              <a:rPr lang="es-AR" sz="2400" b="1" spc="-1" dirty="0">
                <a:solidFill>
                  <a:srgbClr val="FFFFFF"/>
                </a:solidFill>
                <a:uFill>
                  <a:solidFill>
                    <a:srgbClr val="FFFFFF"/>
                  </a:solidFill>
                </a:uFill>
                <a:latin typeface="Calibri"/>
              </a:rPr>
              <a:t>12 bit 12 ch </a:t>
            </a:r>
            <a:endParaRPr lang="es-AR" spc="-1" dirty="0">
              <a:solidFill>
                <a:srgbClr val="000000"/>
              </a:solidFill>
              <a:uFill>
                <a:solidFill>
                  <a:srgbClr val="FFFFFF"/>
                </a:solidFill>
              </a:uFill>
              <a:latin typeface="Arial"/>
            </a:endParaRPr>
          </a:p>
          <a:p>
            <a:pPr algn="ctr">
              <a:lnSpc>
                <a:spcPct val="100000"/>
              </a:lnSpc>
            </a:pPr>
            <a:r>
              <a:rPr lang="es-AR" sz="2400" b="1" spc="-1" dirty="0">
                <a:solidFill>
                  <a:srgbClr val="FFFFFF"/>
                </a:solidFill>
                <a:uFill>
                  <a:solidFill>
                    <a:srgbClr val="FFFFFF"/>
                  </a:solidFill>
                </a:uFill>
                <a:latin typeface="Calibri"/>
              </a:rPr>
              <a:t>SAR ADC</a:t>
            </a:r>
            <a:endParaRPr lang="es-AR" spc="-1" dirty="0">
              <a:solidFill>
                <a:srgbClr val="000000"/>
              </a:solidFill>
              <a:uFill>
                <a:solidFill>
                  <a:srgbClr val="FFFFFF"/>
                </a:solidFill>
              </a:uFill>
              <a:latin typeface="Arial"/>
            </a:endParaRPr>
          </a:p>
        </p:txBody>
      </p:sp>
      <p:sp>
        <p:nvSpPr>
          <p:cNvPr id="468" name="CustomShape 18"/>
          <p:cNvSpPr/>
          <p:nvPr/>
        </p:nvSpPr>
        <p:spPr>
          <a:xfrm>
            <a:off x="3988288" y="2327222"/>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469" name="CustomShape 19"/>
          <p:cNvSpPr/>
          <p:nvPr/>
        </p:nvSpPr>
        <p:spPr>
          <a:xfrm>
            <a:off x="3988288" y="5552167"/>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470" name="CustomShape 20"/>
          <p:cNvSpPr/>
          <p:nvPr/>
        </p:nvSpPr>
        <p:spPr>
          <a:xfrm>
            <a:off x="4774168" y="2327222"/>
            <a:ext cx="1535400" cy="285480"/>
          </a:xfrm>
          <a:prstGeom prst="bentConnector2">
            <a:avLst/>
          </a:prstGeom>
          <a:noFill/>
          <a:ln>
            <a:round/>
          </a:ln>
          <a:effectLst>
            <a:outerShdw blurRad="40000" dist="20000" dir="5400000" rotWithShape="0">
              <a:srgbClr val="000000">
                <a:alpha val="38000"/>
              </a:srgbClr>
            </a:outerShdw>
          </a:effectLst>
        </p:spPr>
        <p:style>
          <a:lnRef idx="2">
            <a:schemeClr val="accent2"/>
          </a:lnRef>
          <a:fillRef idx="0">
            <a:schemeClr val="accent2"/>
          </a:fillRef>
          <a:effectRef idx="1">
            <a:schemeClr val="accent2"/>
          </a:effectRef>
          <a:fontRef idx="minor"/>
        </p:style>
      </p:sp>
      <p:sp>
        <p:nvSpPr>
          <p:cNvPr id="471" name="CustomShape 21"/>
          <p:cNvSpPr/>
          <p:nvPr/>
        </p:nvSpPr>
        <p:spPr>
          <a:xfrm>
            <a:off x="3994048" y="1970102"/>
            <a:ext cx="7189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a:solidFill>
                  <a:srgbClr val="FF0000"/>
                </a:solidFill>
                <a:uFill>
                  <a:solidFill>
                    <a:srgbClr val="FFFFFF"/>
                  </a:solidFill>
                </a:uFill>
                <a:latin typeface="Calibri"/>
              </a:rPr>
              <a:t>VDDA</a:t>
            </a:r>
            <a:endParaRPr lang="es-AR" spc="-1">
              <a:solidFill>
                <a:srgbClr val="000000"/>
              </a:solidFill>
              <a:uFill>
                <a:solidFill>
                  <a:srgbClr val="FFFFFF"/>
                </a:solidFill>
              </a:uFill>
              <a:latin typeface="Arial"/>
            </a:endParaRPr>
          </a:p>
        </p:txBody>
      </p:sp>
      <p:sp>
        <p:nvSpPr>
          <p:cNvPr id="472" name="CustomShape 22"/>
          <p:cNvSpPr/>
          <p:nvPr/>
        </p:nvSpPr>
        <p:spPr>
          <a:xfrm>
            <a:off x="3992248" y="5184607"/>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a:solidFill>
                  <a:srgbClr val="000000"/>
                </a:solidFill>
                <a:uFill>
                  <a:solidFill>
                    <a:srgbClr val="FFFFFF"/>
                  </a:solidFill>
                </a:uFill>
                <a:latin typeface="Calibri"/>
              </a:rPr>
              <a:t>VSSA</a:t>
            </a:r>
            <a:endParaRPr lang="es-AR" spc="-1" dirty="0">
              <a:solidFill>
                <a:srgbClr val="000000"/>
              </a:solidFill>
              <a:uFill>
                <a:solidFill>
                  <a:srgbClr val="FFFFFF"/>
                </a:solidFill>
              </a:uFill>
              <a:latin typeface="Arial"/>
            </a:endParaRPr>
          </a:p>
        </p:txBody>
      </p:sp>
      <p:sp>
        <p:nvSpPr>
          <p:cNvPr id="473" name="CustomShape 23"/>
          <p:cNvSpPr/>
          <p:nvPr/>
        </p:nvSpPr>
        <p:spPr>
          <a:xfrm flipV="1">
            <a:off x="4774168" y="5052782"/>
            <a:ext cx="1533240" cy="480792"/>
          </a:xfrm>
          <a:prstGeom prst="bentConnector2">
            <a:avLst/>
          </a:prstGeom>
          <a:noFill/>
          <a:ln>
            <a:round/>
          </a:ln>
          <a:effectLst>
            <a:outerShdw blurRad="40000" dist="23000" dir="5400000" rotWithShape="0">
              <a:srgbClr val="000000">
                <a:alpha val="35000"/>
              </a:srgbClr>
            </a:outerShdw>
          </a:effectLst>
        </p:spPr>
        <p:style>
          <a:lnRef idx="3">
            <a:schemeClr val="dk1"/>
          </a:lnRef>
          <a:fillRef idx="0">
            <a:schemeClr val="dk1"/>
          </a:fillRef>
          <a:effectRef idx="2">
            <a:schemeClr val="dk1"/>
          </a:effectRef>
          <a:fontRef idx="minor"/>
        </p:style>
      </p:sp>
      <p:sp>
        <p:nvSpPr>
          <p:cNvPr id="474" name="CustomShape 24"/>
          <p:cNvSpPr/>
          <p:nvPr/>
        </p:nvSpPr>
        <p:spPr>
          <a:xfrm flipH="1">
            <a:off x="7846048" y="332730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dirty="0">
                <a:solidFill>
                  <a:srgbClr val="FFFFFF"/>
                </a:solidFill>
                <a:uFill>
                  <a:solidFill>
                    <a:srgbClr val="FFFFFF"/>
                  </a:solidFill>
                </a:uFill>
                <a:latin typeface="Calibri"/>
              </a:rPr>
              <a:t>Clock</a:t>
            </a:r>
            <a:endParaRPr lang="es-AR" spc="-1" dirty="0">
              <a:solidFill>
                <a:srgbClr val="000000"/>
              </a:solidFill>
              <a:uFill>
                <a:solidFill>
                  <a:srgbClr val="FFFFFF"/>
                </a:solidFill>
              </a:uFill>
              <a:latin typeface="Arial"/>
            </a:endParaRPr>
          </a:p>
        </p:txBody>
      </p:sp>
      <p:sp>
        <p:nvSpPr>
          <p:cNvPr id="475" name="CustomShape 25"/>
          <p:cNvSpPr/>
          <p:nvPr/>
        </p:nvSpPr>
        <p:spPr>
          <a:xfrm flipH="1">
            <a:off x="7846048" y="418482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Configuración</a:t>
            </a:r>
            <a:endParaRPr lang="es-AR" spc="-1">
              <a:solidFill>
                <a:srgbClr val="000000"/>
              </a:solidFill>
              <a:uFill>
                <a:solidFill>
                  <a:srgbClr val="FFFFFF"/>
                </a:solidFill>
              </a:uFill>
              <a:latin typeface="Arial"/>
            </a:endParaRPr>
          </a:p>
        </p:txBody>
      </p:sp>
      <p:sp>
        <p:nvSpPr>
          <p:cNvPr id="476" name="CustomShape 26"/>
          <p:cNvSpPr/>
          <p:nvPr/>
        </p:nvSpPr>
        <p:spPr>
          <a:xfrm>
            <a:off x="7846048" y="4613222"/>
            <a:ext cx="194976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Estado</a:t>
            </a:r>
            <a:endParaRPr lang="es-AR" spc="-1">
              <a:solidFill>
                <a:srgbClr val="000000"/>
              </a:solidFill>
              <a:uFill>
                <a:solidFill>
                  <a:srgbClr val="FFFFFF"/>
                </a:solidFill>
              </a:uFill>
              <a:latin typeface="Arial"/>
            </a:endParaRPr>
          </a:p>
        </p:txBody>
      </p:sp>
      <p:sp>
        <p:nvSpPr>
          <p:cNvPr id="477" name="CustomShape 27"/>
          <p:cNvSpPr/>
          <p:nvPr/>
        </p:nvSpPr>
        <p:spPr>
          <a:xfrm flipH="1">
            <a:off x="7846048" y="2684342"/>
            <a:ext cx="1856880" cy="428400"/>
          </a:xfrm>
          <a:prstGeom prst="rightArrow">
            <a:avLst>
              <a:gd name="adj1" fmla="val 50000"/>
              <a:gd name="adj2" fmla="val 50000"/>
            </a:avLst>
          </a:prstGeom>
          <a:ln>
            <a:round/>
          </a:ln>
        </p:spPr>
        <p:style>
          <a:lnRef idx="2">
            <a:schemeClr val="accent6">
              <a:shade val="50000"/>
            </a:schemeClr>
          </a:lnRef>
          <a:fillRef idx="1">
            <a:schemeClr val="accent6"/>
          </a:fillRef>
          <a:effectRef idx="0">
            <a:schemeClr val="accent6"/>
          </a:effectRef>
          <a:fontRef idx="minor"/>
        </p:style>
        <p:txBody>
          <a:bodyPr lIns="90000" tIns="45000" rIns="90000" bIns="45000" anchor="ctr"/>
          <a:lstStyle/>
          <a:p>
            <a:pPr algn="ctr">
              <a:lnSpc>
                <a:spcPct val="100000"/>
              </a:lnSpc>
            </a:pPr>
            <a:r>
              <a:rPr lang="es-AR" spc="-1">
                <a:solidFill>
                  <a:srgbClr val="FFFFFF"/>
                </a:solidFill>
                <a:uFill>
                  <a:solidFill>
                    <a:srgbClr val="FFFFFF"/>
                  </a:solidFill>
                </a:uFill>
                <a:latin typeface="Calibri"/>
              </a:rPr>
              <a:t>Power</a:t>
            </a:r>
            <a:endParaRPr lang="es-AR" spc="-1">
              <a:solidFill>
                <a:srgbClr val="000000"/>
              </a:solidFill>
              <a:uFill>
                <a:solidFill>
                  <a:srgbClr val="FFFFFF"/>
                </a:solidFill>
              </a:uFill>
              <a:latin typeface="Arial"/>
            </a:endParaRPr>
          </a:p>
        </p:txBody>
      </p:sp>
      <p:pic>
        <p:nvPicPr>
          <p:cNvPr id="479" name="56 Imagen"/>
          <p:cNvPicPr/>
          <p:nvPr/>
        </p:nvPicPr>
        <p:blipFill>
          <a:blip r:embed="rId2">
            <a:extLst>
              <a:ext uri="{28A0092B-C50C-407E-A947-70E740481C1C}">
                <a14:useLocalDpi xmlns:a14="http://schemas.microsoft.com/office/drawing/2010/main" val="0"/>
              </a:ext>
            </a:extLst>
          </a:blip>
          <a:stretch>
            <a:fillRect/>
          </a:stretch>
        </p:blipFill>
        <p:spPr>
          <a:xfrm>
            <a:off x="4832668" y="2634765"/>
            <a:ext cx="3025616" cy="2465245"/>
          </a:xfrm>
          <a:prstGeom prst="rect">
            <a:avLst/>
          </a:prstGeom>
          <a:ln>
            <a:noFill/>
          </a:ln>
        </p:spPr>
      </p:pic>
      <p:sp>
        <p:nvSpPr>
          <p:cNvPr id="455" name="CustomShape 5"/>
          <p:cNvSpPr/>
          <p:nvPr/>
        </p:nvSpPr>
        <p:spPr>
          <a:xfrm rot="5400000" flipH="1" flipV="1">
            <a:off x="1723888" y="4529102"/>
            <a:ext cx="1571400" cy="108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6" name="CustomShape 6"/>
          <p:cNvSpPr/>
          <p:nvPr/>
        </p:nvSpPr>
        <p:spPr>
          <a:xfrm flipV="1">
            <a:off x="2367208" y="5172422"/>
            <a:ext cx="2205360" cy="10080"/>
          </a:xfrm>
          <a:custGeom>
            <a:avLst/>
            <a:gdLst/>
            <a:ahLst/>
            <a:cxnLst/>
            <a:rect l="l" t="t" r="r" b="b"/>
            <a:pathLst>
              <a:path w="21600" h="21600">
                <a:moveTo>
                  <a:pt x="0" y="0"/>
                </a:moveTo>
                <a:lnTo>
                  <a:pt x="21600" y="21600"/>
                </a:lnTo>
              </a:path>
            </a:pathLst>
          </a:custGeom>
          <a:noFill/>
          <a:ln>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457" name="CustomShape 7"/>
          <p:cNvSpPr/>
          <p:nvPr/>
        </p:nvSpPr>
        <p:spPr>
          <a:xfrm>
            <a:off x="2480608" y="4387622"/>
            <a:ext cx="1909080" cy="524520"/>
          </a:xfrm>
          <a:custGeom>
            <a:avLst/>
            <a:gdLst/>
            <a:ahLst/>
            <a:cxnLst/>
            <a:rect l="l" t="t" r="r" b="b"/>
            <a:pathLst>
              <a:path w="1909482" h="525020">
                <a:moveTo>
                  <a:pt x="0" y="389965"/>
                </a:moveTo>
                <a:cubicBezTo>
                  <a:pt x="8965" y="376518"/>
                  <a:pt x="19666" y="364078"/>
                  <a:pt x="26894" y="349623"/>
                </a:cubicBezTo>
                <a:cubicBezTo>
                  <a:pt x="48277" y="306857"/>
                  <a:pt x="27740" y="298353"/>
                  <a:pt x="80682" y="268941"/>
                </a:cubicBezTo>
                <a:cubicBezTo>
                  <a:pt x="105464" y="255174"/>
                  <a:pt x="161365" y="242047"/>
                  <a:pt x="161365" y="242047"/>
                </a:cubicBezTo>
                <a:cubicBezTo>
                  <a:pt x="170330" y="228600"/>
                  <a:pt x="181695" y="216474"/>
                  <a:pt x="188259" y="201706"/>
                </a:cubicBezTo>
                <a:cubicBezTo>
                  <a:pt x="199773" y="175800"/>
                  <a:pt x="206188" y="147917"/>
                  <a:pt x="215153" y="121023"/>
                </a:cubicBezTo>
                <a:cubicBezTo>
                  <a:pt x="219635" y="107576"/>
                  <a:pt x="218577" y="90705"/>
                  <a:pt x="228600" y="80682"/>
                </a:cubicBezTo>
                <a:cubicBezTo>
                  <a:pt x="242047" y="67235"/>
                  <a:pt x="253118" y="50890"/>
                  <a:pt x="268941" y="40341"/>
                </a:cubicBezTo>
                <a:cubicBezTo>
                  <a:pt x="280735" y="32478"/>
                  <a:pt x="296254" y="32478"/>
                  <a:pt x="309282" y="26894"/>
                </a:cubicBezTo>
                <a:cubicBezTo>
                  <a:pt x="327707" y="18998"/>
                  <a:pt x="345141" y="8965"/>
                  <a:pt x="363071" y="0"/>
                </a:cubicBezTo>
                <a:cubicBezTo>
                  <a:pt x="381000" y="4482"/>
                  <a:pt x="401482" y="3196"/>
                  <a:pt x="416859" y="13447"/>
                </a:cubicBezTo>
                <a:cubicBezTo>
                  <a:pt x="445762" y="32716"/>
                  <a:pt x="443776" y="67282"/>
                  <a:pt x="457200" y="94129"/>
                </a:cubicBezTo>
                <a:cubicBezTo>
                  <a:pt x="464428" y="108584"/>
                  <a:pt x="475129" y="121023"/>
                  <a:pt x="484094" y="134470"/>
                </a:cubicBezTo>
                <a:cubicBezTo>
                  <a:pt x="528578" y="267926"/>
                  <a:pt x="453946" y="64070"/>
                  <a:pt x="537882" y="215153"/>
                </a:cubicBezTo>
                <a:cubicBezTo>
                  <a:pt x="551650" y="239934"/>
                  <a:pt x="564777" y="295835"/>
                  <a:pt x="564777" y="295835"/>
                </a:cubicBezTo>
                <a:cubicBezTo>
                  <a:pt x="605118" y="291353"/>
                  <a:pt x="645763" y="289061"/>
                  <a:pt x="685800" y="282388"/>
                </a:cubicBezTo>
                <a:cubicBezTo>
                  <a:pt x="699782" y="280058"/>
                  <a:pt x="712512" y="272835"/>
                  <a:pt x="726141" y="268941"/>
                </a:cubicBezTo>
                <a:cubicBezTo>
                  <a:pt x="743911" y="263864"/>
                  <a:pt x="762000" y="259976"/>
                  <a:pt x="779929" y="255494"/>
                </a:cubicBezTo>
                <a:cubicBezTo>
                  <a:pt x="845979" y="277510"/>
                  <a:pt x="811001" y="252878"/>
                  <a:pt x="833718" y="336176"/>
                </a:cubicBezTo>
                <a:cubicBezTo>
                  <a:pt x="841177" y="363526"/>
                  <a:pt x="833718" y="407894"/>
                  <a:pt x="860612" y="416859"/>
                </a:cubicBezTo>
                <a:cubicBezTo>
                  <a:pt x="926819" y="438928"/>
                  <a:pt x="886971" y="427976"/>
                  <a:pt x="981635" y="443753"/>
                </a:cubicBezTo>
                <a:cubicBezTo>
                  <a:pt x="1008529" y="439271"/>
                  <a:pt x="1038645" y="443833"/>
                  <a:pt x="1062318" y="430306"/>
                </a:cubicBezTo>
                <a:cubicBezTo>
                  <a:pt x="1074625" y="423274"/>
                  <a:pt x="1066910" y="401033"/>
                  <a:pt x="1075765" y="389965"/>
                </a:cubicBezTo>
                <a:cubicBezTo>
                  <a:pt x="1101458" y="357849"/>
                  <a:pt x="1123965" y="365864"/>
                  <a:pt x="1156447" y="349623"/>
                </a:cubicBezTo>
                <a:cubicBezTo>
                  <a:pt x="1170902" y="342395"/>
                  <a:pt x="1183341" y="331694"/>
                  <a:pt x="1196788" y="322729"/>
                </a:cubicBezTo>
                <a:cubicBezTo>
                  <a:pt x="1201270" y="309282"/>
                  <a:pt x="1200212" y="292411"/>
                  <a:pt x="1210235" y="282388"/>
                </a:cubicBezTo>
                <a:cubicBezTo>
                  <a:pt x="1243639" y="248984"/>
                  <a:pt x="1264174" y="278005"/>
                  <a:pt x="1290918" y="295835"/>
                </a:cubicBezTo>
                <a:cubicBezTo>
                  <a:pt x="1295400" y="318247"/>
                  <a:pt x="1293026" y="343226"/>
                  <a:pt x="1304365" y="363070"/>
                </a:cubicBezTo>
                <a:cubicBezTo>
                  <a:pt x="1312383" y="377102"/>
                  <a:pt x="1331001" y="381399"/>
                  <a:pt x="1344706" y="389965"/>
                </a:cubicBezTo>
                <a:cubicBezTo>
                  <a:pt x="1366869" y="403817"/>
                  <a:pt x="1389529" y="416859"/>
                  <a:pt x="1411941" y="430306"/>
                </a:cubicBezTo>
                <a:cubicBezTo>
                  <a:pt x="1425388" y="448235"/>
                  <a:pt x="1436434" y="468247"/>
                  <a:pt x="1452282" y="484094"/>
                </a:cubicBezTo>
                <a:cubicBezTo>
                  <a:pt x="1478349" y="510161"/>
                  <a:pt x="1500155" y="513498"/>
                  <a:pt x="1532965" y="524435"/>
                </a:cubicBezTo>
                <a:cubicBezTo>
                  <a:pt x="1550894" y="519953"/>
                  <a:pt x="1574726" y="525020"/>
                  <a:pt x="1586753" y="510988"/>
                </a:cubicBezTo>
                <a:cubicBezTo>
                  <a:pt x="1606317" y="488163"/>
                  <a:pt x="1605014" y="412169"/>
                  <a:pt x="1640541" y="389965"/>
                </a:cubicBezTo>
                <a:cubicBezTo>
                  <a:pt x="1667454" y="373144"/>
                  <a:pt x="1740204" y="359568"/>
                  <a:pt x="1775012" y="349623"/>
                </a:cubicBezTo>
                <a:cubicBezTo>
                  <a:pt x="1788641" y="345729"/>
                  <a:pt x="1802675" y="342515"/>
                  <a:pt x="1815353" y="336176"/>
                </a:cubicBezTo>
                <a:cubicBezTo>
                  <a:pt x="1829808" y="328948"/>
                  <a:pt x="1840155" y="313722"/>
                  <a:pt x="1855694" y="309282"/>
                </a:cubicBezTo>
                <a:cubicBezTo>
                  <a:pt x="1872933" y="304356"/>
                  <a:pt x="1891553" y="309282"/>
                  <a:pt x="1909482" y="309282"/>
                </a:cubicBezTo>
              </a:path>
            </a:pathLst>
          </a:custGeom>
          <a:noFill/>
          <a:ln>
            <a:solidFill>
              <a:srgbClr val="4A7EBB"/>
            </a:solidFill>
            <a:round/>
          </a:ln>
        </p:spPr>
        <p:style>
          <a:lnRef idx="1">
            <a:schemeClr val="accent1"/>
          </a:lnRef>
          <a:fillRef idx="0">
            <a:schemeClr val="accent1"/>
          </a:fillRef>
          <a:effectRef idx="0">
            <a:schemeClr val="accent1"/>
          </a:effectRef>
          <a:fontRef idx="minor"/>
        </p:style>
      </p:sp>
      <p:sp>
        <p:nvSpPr>
          <p:cNvPr id="460" name="Line 10"/>
          <p:cNvSpPr/>
          <p:nvPr/>
        </p:nvSpPr>
        <p:spPr>
          <a:xfrm>
            <a:off x="2366848" y="4168487"/>
            <a:ext cx="2143080" cy="1440"/>
          </a:xfrm>
          <a:prstGeom prst="line">
            <a:avLst/>
          </a:prstGeom>
          <a:ln>
            <a:solidFill>
              <a:srgbClr val="FF0000"/>
            </a:solidFill>
            <a:custDash>
              <a:ds d="500000" sp="400000"/>
            </a:custDash>
            <a:round/>
          </a:ln>
        </p:spPr>
        <p:style>
          <a:lnRef idx="1">
            <a:schemeClr val="accent1"/>
          </a:lnRef>
          <a:fillRef idx="0">
            <a:schemeClr val="accent1"/>
          </a:fillRef>
          <a:effectRef idx="0">
            <a:schemeClr val="accent1"/>
          </a:effectRef>
          <a:fontRef idx="minor"/>
        </p:style>
      </p:sp>
      <p:sp>
        <p:nvSpPr>
          <p:cNvPr id="461" name="Line 11"/>
          <p:cNvSpPr/>
          <p:nvPr/>
        </p:nvSpPr>
        <p:spPr>
          <a:xfrm>
            <a:off x="2367208" y="5028782"/>
            <a:ext cx="2142720" cy="1440"/>
          </a:xfrm>
          <a:prstGeom prst="line">
            <a:avLst/>
          </a:prstGeom>
          <a:ln>
            <a:solidFill>
              <a:schemeClr val="tx1"/>
            </a:solidFill>
            <a:custDash>
              <a:ds d="500000" sp="400000"/>
            </a:custDash>
            <a:round/>
          </a:ln>
        </p:spPr>
        <p:style>
          <a:lnRef idx="1">
            <a:schemeClr val="accent1"/>
          </a:lnRef>
          <a:fillRef idx="0">
            <a:schemeClr val="accent1"/>
          </a:fillRef>
          <a:effectRef idx="0">
            <a:schemeClr val="accent1"/>
          </a:effectRef>
          <a:fontRef idx="minor"/>
        </p:style>
      </p:sp>
      <p:sp>
        <p:nvSpPr>
          <p:cNvPr id="463" name="CustomShape 13"/>
          <p:cNvSpPr/>
          <p:nvPr/>
        </p:nvSpPr>
        <p:spPr>
          <a:xfrm>
            <a:off x="3929604" y="3889914"/>
            <a:ext cx="85680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31" name="CustomShape 19">
            <a:extLst>
              <a:ext uri="{FF2B5EF4-FFF2-40B4-BE49-F238E27FC236}">
                <a16:creationId xmlns:a16="http://schemas.microsoft.com/office/drawing/2014/main" id="{F738E0D4-D065-4227-BCF2-FF308FF07821}"/>
              </a:ext>
            </a:extLst>
          </p:cNvPr>
          <p:cNvSpPr/>
          <p:nvPr/>
        </p:nvSpPr>
        <p:spPr>
          <a:xfrm>
            <a:off x="3993148" y="4887493"/>
            <a:ext cx="785520" cy="1080"/>
          </a:xfrm>
          <a:custGeom>
            <a:avLst/>
            <a:gdLst/>
            <a:ahLst/>
            <a:cxnLst/>
            <a:rect l="l" t="t" r="r" b="b"/>
            <a:pathLst>
              <a:path w="21600" h="21600">
                <a:moveTo>
                  <a:pt x="0" y="0"/>
                </a:moveTo>
                <a:lnTo>
                  <a:pt x="21600" y="21600"/>
                </a:lnTo>
              </a:path>
            </a:pathLst>
          </a:custGeom>
          <a:noFill/>
          <a:ln>
            <a:round/>
            <a:tailEnd type="arrow" w="med" len="med"/>
          </a:ln>
          <a:effectLst>
            <a:outerShdw blurRad="40000" dist="20000" dir="5400000" rotWithShape="0">
              <a:srgbClr val="000000">
                <a:alpha val="38000"/>
              </a:srgbClr>
            </a:outerShdw>
          </a:effectLst>
        </p:spPr>
        <p:style>
          <a:lnRef idx="2">
            <a:schemeClr val="dk1"/>
          </a:lnRef>
          <a:fillRef idx="0">
            <a:schemeClr val="dk1"/>
          </a:fillRef>
          <a:effectRef idx="1">
            <a:schemeClr val="dk1"/>
          </a:effectRef>
          <a:fontRef idx="minor"/>
        </p:style>
      </p:sp>
      <p:sp>
        <p:nvSpPr>
          <p:cNvPr id="32" name="CustomShape 22">
            <a:extLst>
              <a:ext uri="{FF2B5EF4-FFF2-40B4-BE49-F238E27FC236}">
                <a16:creationId xmlns:a16="http://schemas.microsoft.com/office/drawing/2014/main" id="{2CA356F1-1063-44B7-8817-F1577FF35E81}"/>
              </a:ext>
            </a:extLst>
          </p:cNvPr>
          <p:cNvSpPr/>
          <p:nvPr/>
        </p:nvSpPr>
        <p:spPr>
          <a:xfrm>
            <a:off x="3829964" y="4519933"/>
            <a:ext cx="64908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pc="-1" dirty="0" err="1">
                <a:solidFill>
                  <a:srgbClr val="000000"/>
                </a:solidFill>
                <a:uFill>
                  <a:solidFill>
                    <a:srgbClr val="FFFFFF"/>
                  </a:solidFill>
                </a:uFill>
                <a:latin typeface="Calibri"/>
              </a:rPr>
              <a:t>Vin</a:t>
            </a:r>
            <a:r>
              <a:rPr lang="es-AR" spc="-1" dirty="0">
                <a:solidFill>
                  <a:srgbClr val="000000"/>
                </a:solidFill>
                <a:uFill>
                  <a:solidFill>
                    <a:srgbClr val="FFFFFF"/>
                  </a:solidFill>
                </a:uFill>
                <a:latin typeface="Calibri"/>
              </a:rPr>
              <a:t> x 12ch</a:t>
            </a:r>
            <a:endParaRPr lang="es-AR" spc="-1" dirty="0">
              <a:solidFill>
                <a:srgbClr val="000000"/>
              </a:solidFill>
              <a:uFill>
                <a:solidFill>
                  <a:srgbClr val="FFFFFF"/>
                </a:solidFill>
              </a:uFill>
              <a:latin typeface="Arial"/>
            </a:endParaRPr>
          </a:p>
        </p:txBody>
      </p:sp>
      <p:sp>
        <p:nvSpPr>
          <p:cNvPr id="33" name="Text Box 8">
            <a:extLst>
              <a:ext uri="{FF2B5EF4-FFF2-40B4-BE49-F238E27FC236}">
                <a16:creationId xmlns:a16="http://schemas.microsoft.com/office/drawing/2014/main" id="{94C320A2-8788-4953-B4BF-149DAD52D72B}"/>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4" name="Text Box 1">
            <a:extLst>
              <a:ext uri="{FF2B5EF4-FFF2-40B4-BE49-F238E27FC236}">
                <a16:creationId xmlns:a16="http://schemas.microsoft.com/office/drawing/2014/main" id="{79769C8A-5F57-4EB9-8941-B0C7A32FFED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35" name="Text Box 4">
            <a:extLst>
              <a:ext uri="{FF2B5EF4-FFF2-40B4-BE49-F238E27FC236}">
                <a16:creationId xmlns:a16="http://schemas.microsoft.com/office/drawing/2014/main" id="{ECD2A64D-2269-41F0-8AC7-F792122B1BF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
        <p:nvSpPr>
          <p:cNvPr id="38" name="CuadroTexto 37">
            <a:extLst>
              <a:ext uri="{FF2B5EF4-FFF2-40B4-BE49-F238E27FC236}">
                <a16:creationId xmlns:a16="http://schemas.microsoft.com/office/drawing/2014/main" id="{9706AAFA-4844-4CD4-B177-A27078CE842B}"/>
              </a:ext>
            </a:extLst>
          </p:cNvPr>
          <p:cNvSpPr txBox="1"/>
          <p:nvPr/>
        </p:nvSpPr>
        <p:spPr>
          <a:xfrm>
            <a:off x="4082114" y="5805322"/>
            <a:ext cx="6128326" cy="369332"/>
          </a:xfrm>
          <a:prstGeom prst="rect">
            <a:avLst/>
          </a:prstGeom>
          <a:noFill/>
        </p:spPr>
        <p:txBody>
          <a:bodyPr wrap="square">
            <a:spAutoFit/>
          </a:bodyPr>
          <a:lstStyle/>
          <a:p>
            <a:r>
              <a:rPr lang="es-ES" b="0" i="0" dirty="0">
                <a:solidFill>
                  <a:srgbClr val="202122"/>
                </a:solidFill>
                <a:effectLst/>
                <a:latin typeface="Arial" panose="020B0604020202020204" pitchFamily="34" charset="0"/>
              </a:rPr>
              <a:t>SAR = successive approximation register</a:t>
            </a:r>
            <a:endParaRPr lang="es-AR" dirty="0"/>
          </a:p>
        </p:txBody>
      </p:sp>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5"/>
                                        </p:tgtEl>
                                        <p:attrNameLst>
                                          <p:attrName>style.visibility</p:attrName>
                                        </p:attrNameLst>
                                      </p:cBhvr>
                                      <p:to>
                                        <p:strVal val="visible"/>
                                      </p:to>
                                    </p:set>
                                    <p:anim calcmode="lin" valueType="num">
                                      <p:cBhvr additive="base">
                                        <p:cTn id="7" dur="500" fill="hold"/>
                                        <p:tgtEl>
                                          <p:spTgt spid="455"/>
                                        </p:tgtEl>
                                        <p:attrNameLst>
                                          <p:attrName>ppt_x</p:attrName>
                                        </p:attrNameLst>
                                      </p:cBhvr>
                                      <p:tavLst>
                                        <p:tav tm="0">
                                          <p:val>
                                            <p:strVal val="0-#ppt_w/2"/>
                                          </p:val>
                                        </p:tav>
                                        <p:tav tm="100000">
                                          <p:val>
                                            <p:strVal val="#ppt_x"/>
                                          </p:val>
                                        </p:tav>
                                      </p:tavLst>
                                    </p:anim>
                                    <p:anim calcmode="lin" valueType="num">
                                      <p:cBhvr additive="base">
                                        <p:cTn id="8" dur="500" fill="hold"/>
                                        <p:tgtEl>
                                          <p:spTgt spid="455"/>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56"/>
                                        </p:tgtEl>
                                        <p:attrNameLst>
                                          <p:attrName>style.visibility</p:attrName>
                                        </p:attrNameLst>
                                      </p:cBhvr>
                                      <p:to>
                                        <p:strVal val="visible"/>
                                      </p:to>
                                    </p:set>
                                    <p:anim calcmode="lin" valueType="num">
                                      <p:cBhvr additive="base">
                                        <p:cTn id="11" dur="500" fill="hold"/>
                                        <p:tgtEl>
                                          <p:spTgt spid="456"/>
                                        </p:tgtEl>
                                        <p:attrNameLst>
                                          <p:attrName>ppt_x</p:attrName>
                                        </p:attrNameLst>
                                      </p:cBhvr>
                                      <p:tavLst>
                                        <p:tav tm="0">
                                          <p:val>
                                            <p:strVal val="0-#ppt_w/2"/>
                                          </p:val>
                                        </p:tav>
                                        <p:tav tm="100000">
                                          <p:val>
                                            <p:strVal val="#ppt_x"/>
                                          </p:val>
                                        </p:tav>
                                      </p:tavLst>
                                    </p:anim>
                                    <p:anim calcmode="lin" valueType="num">
                                      <p:cBhvr additive="base">
                                        <p:cTn id="12" dur="500" fill="hold"/>
                                        <p:tgtEl>
                                          <p:spTgt spid="45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57"/>
                                        </p:tgtEl>
                                        <p:attrNameLst>
                                          <p:attrName>style.visibility</p:attrName>
                                        </p:attrNameLst>
                                      </p:cBhvr>
                                      <p:to>
                                        <p:strVal val="visible"/>
                                      </p:to>
                                    </p:set>
                                    <p:anim calcmode="lin" valueType="num">
                                      <p:cBhvr additive="base">
                                        <p:cTn id="15" dur="500" fill="hold"/>
                                        <p:tgtEl>
                                          <p:spTgt spid="457"/>
                                        </p:tgtEl>
                                        <p:attrNameLst>
                                          <p:attrName>ppt_x</p:attrName>
                                        </p:attrNameLst>
                                      </p:cBhvr>
                                      <p:tavLst>
                                        <p:tav tm="0">
                                          <p:val>
                                            <p:strVal val="0-#ppt_w/2"/>
                                          </p:val>
                                        </p:tav>
                                        <p:tav tm="100000">
                                          <p:val>
                                            <p:strVal val="#ppt_x"/>
                                          </p:val>
                                        </p:tav>
                                      </p:tavLst>
                                    </p:anim>
                                    <p:anim calcmode="lin" valueType="num">
                                      <p:cBhvr additive="base">
                                        <p:cTn id="16" dur="500" fill="hold"/>
                                        <p:tgtEl>
                                          <p:spTgt spid="45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60"/>
                                        </p:tgtEl>
                                        <p:attrNameLst>
                                          <p:attrName>style.visibility</p:attrName>
                                        </p:attrNameLst>
                                      </p:cBhvr>
                                      <p:to>
                                        <p:strVal val="visible"/>
                                      </p:to>
                                    </p:set>
                                    <p:anim calcmode="lin" valueType="num">
                                      <p:cBhvr additive="base">
                                        <p:cTn id="19" dur="500" fill="hold"/>
                                        <p:tgtEl>
                                          <p:spTgt spid="460"/>
                                        </p:tgtEl>
                                        <p:attrNameLst>
                                          <p:attrName>ppt_x</p:attrName>
                                        </p:attrNameLst>
                                      </p:cBhvr>
                                      <p:tavLst>
                                        <p:tav tm="0">
                                          <p:val>
                                            <p:strVal val="0-#ppt_w/2"/>
                                          </p:val>
                                        </p:tav>
                                        <p:tav tm="100000">
                                          <p:val>
                                            <p:strVal val="#ppt_x"/>
                                          </p:val>
                                        </p:tav>
                                      </p:tavLst>
                                    </p:anim>
                                    <p:anim calcmode="lin" valueType="num">
                                      <p:cBhvr additive="base">
                                        <p:cTn id="20" dur="500" fill="hold"/>
                                        <p:tgtEl>
                                          <p:spTgt spid="460"/>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1"/>
                                        </p:tgtEl>
                                        <p:attrNameLst>
                                          <p:attrName>style.visibility</p:attrName>
                                        </p:attrNameLst>
                                      </p:cBhvr>
                                      <p:to>
                                        <p:strVal val="visible"/>
                                      </p:to>
                                    </p:set>
                                    <p:anim calcmode="lin" valueType="num">
                                      <p:cBhvr additive="base">
                                        <p:cTn id="23" dur="500" fill="hold"/>
                                        <p:tgtEl>
                                          <p:spTgt spid="461"/>
                                        </p:tgtEl>
                                        <p:attrNameLst>
                                          <p:attrName>ppt_x</p:attrName>
                                        </p:attrNameLst>
                                      </p:cBhvr>
                                      <p:tavLst>
                                        <p:tav tm="0">
                                          <p:val>
                                            <p:strVal val="0-#ppt_w/2"/>
                                          </p:val>
                                        </p:tav>
                                        <p:tav tm="100000">
                                          <p:val>
                                            <p:strVal val="#ppt_x"/>
                                          </p:val>
                                        </p:tav>
                                      </p:tavLst>
                                    </p:anim>
                                    <p:anim calcmode="lin" valueType="num">
                                      <p:cBhvr additive="base">
                                        <p:cTn id="24" dur="500" fill="hold"/>
                                        <p:tgtEl>
                                          <p:spTgt spid="46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479"/>
                                        </p:tgtEl>
                                        <p:attrNameLst>
                                          <p:attrName>style.visibility</p:attrName>
                                        </p:attrNameLst>
                                      </p:cBhvr>
                                      <p:to>
                                        <p:strVal val="visible"/>
                                      </p:to>
                                    </p:set>
                                    <p:animEffect transition="out" filter="box(in)">
                                      <p:cBhvr additive="repl">
                                        <p:cTn id="29" dur="500"/>
                                        <p:tgtEl>
                                          <p:spTgt spid="479"/>
                                        </p:tgtEl>
                                      </p:cBhvr>
                                    </p:animEffect>
                                  </p:childTnLst>
                                </p:cTn>
                              </p:par>
                              <p:par>
                                <p:cTn id="30" presetID="1" presetClass="exit" presetSubtype="0" fill="hold" nodeType="withEffect">
                                  <p:stCondLst>
                                    <p:cond delay="0"/>
                                  </p:stCondLst>
                                  <p:childTnLst>
                                    <p:set>
                                      <p:cBhvr>
                                        <p:cTn id="31" dur="1" fill="hold">
                                          <p:stCondLst>
                                            <p:cond delay="0"/>
                                          </p:stCondLst>
                                        </p:cTn>
                                        <p:tgtEl>
                                          <p:spTgt spid="31"/>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TextShape 4"/>
          <p:cNvSpPr txBox="1"/>
          <p:nvPr/>
        </p:nvSpPr>
        <p:spPr>
          <a:xfrm>
            <a:off x="8077080" y="6356520"/>
            <a:ext cx="2133360" cy="364680"/>
          </a:xfrm>
          <a:prstGeom prst="rect">
            <a:avLst/>
          </a:prstGeom>
          <a:noFill/>
          <a:ln>
            <a:noFill/>
          </a:ln>
        </p:spPr>
        <p:txBody>
          <a:bodyPr anchor="ctr"/>
          <a:lstStyle/>
          <a:p>
            <a:pPr algn="r">
              <a:lnSpc>
                <a:spcPct val="100000"/>
              </a:lnSpc>
            </a:pPr>
            <a:fld id="{8A4D10BD-403E-4778-BE7E-CABE599F56F4}" type="slidenum">
              <a:rPr lang="es-AR" sz="1200" spc="-1">
                <a:solidFill>
                  <a:srgbClr val="8B8B8B"/>
                </a:solidFill>
                <a:uFill>
                  <a:solidFill>
                    <a:srgbClr val="FFFFFF"/>
                  </a:solidFill>
                </a:uFill>
                <a:latin typeface="Calibri"/>
              </a:rPr>
              <a:t>14</a:t>
            </a:fld>
            <a:endParaRPr lang="es-AR" sz="1400" spc="-1">
              <a:solidFill>
                <a:srgbClr val="000000"/>
              </a:solidFill>
              <a:uFill>
                <a:solidFill>
                  <a:srgbClr val="FFFFFF"/>
                </a:solidFill>
              </a:uFill>
              <a:latin typeface="Times New Roman"/>
            </a:endParaRPr>
          </a:p>
        </p:txBody>
      </p:sp>
      <p:sp>
        <p:nvSpPr>
          <p:cNvPr id="7" name="4 Título">
            <a:extLst>
              <a:ext uri="{FF2B5EF4-FFF2-40B4-BE49-F238E27FC236}">
                <a16:creationId xmlns:a16="http://schemas.microsoft.com/office/drawing/2014/main" id="{28490CEB-CBB6-4779-B6C6-52EB9529B0DB}"/>
              </a:ext>
            </a:extLst>
          </p:cNvPr>
          <p:cNvSpPr txBox="1">
            <a:spLocks/>
          </p:cNvSpPr>
          <p:nvPr/>
        </p:nvSpPr>
        <p:spPr>
          <a:xfrm>
            <a:off x="200311" y="225819"/>
            <a:ext cx="12178486" cy="1555816"/>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a:pPr>
            <a:r>
              <a:rPr lang="es-AR"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ADC de aproximaciones sucesivas.(SAR)</a:t>
            </a:r>
          </a:p>
          <a:p>
            <a:pPr>
              <a:defRPr/>
            </a:pPr>
            <a:endParaRPr lang="es-AR" sz="9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a:p>
            <a:pPr algn="l">
              <a:defRPr/>
            </a:pPr>
            <a:r>
              <a:rPr lang="es-AR" sz="2000" dirty="0">
                <a:latin typeface="+mn-lt"/>
              </a:rPr>
              <a:t>Supongamos que el ADC trabaja con tensiones de referencia de 0 V y 5 V y que queremos medir una señal </a:t>
            </a:r>
            <a:r>
              <a:rPr lang="es-AR" sz="2000" dirty="0" err="1">
                <a:latin typeface="+mn-lt"/>
              </a:rPr>
              <a:t>Vin</a:t>
            </a:r>
            <a:r>
              <a:rPr lang="es-AR" sz="2000" dirty="0">
                <a:latin typeface="+mn-lt"/>
              </a:rPr>
              <a:t> de 4,00000 Volts. Como el ADC es de 12 bits, dará los 12 pasos mostrados en la siguiente tabla:</a:t>
            </a:r>
            <a:endParaRPr lang="es-AR" sz="2000" b="1" dirty="0">
              <a:solidFill>
                <a:schemeClr val="tx2">
                  <a:lumMod val="75000"/>
                </a:schemeClr>
              </a:solidFill>
              <a:latin typeface="+mn-lt"/>
              <a:ea typeface="Tahoma" panose="020B0604030504040204" pitchFamily="34" charset="0"/>
              <a:cs typeface="Tahoma" panose="020B0604030504040204" pitchFamily="34" charset="0"/>
            </a:endParaRPr>
          </a:p>
        </p:txBody>
      </p:sp>
      <p:sp>
        <p:nvSpPr>
          <p:cNvPr id="10" name="4 Marcador de pie de página">
            <a:extLst>
              <a:ext uri="{FF2B5EF4-FFF2-40B4-BE49-F238E27FC236}">
                <a16:creationId xmlns:a16="http://schemas.microsoft.com/office/drawing/2014/main" id="{0C4D7C87-5BFD-4C5F-867D-E298974939E6}"/>
              </a:ext>
            </a:extLst>
          </p:cNvPr>
          <p:cNvSpPr txBox="1">
            <a:spLocks/>
          </p:cNvSpPr>
          <p:nvPr/>
        </p:nvSpPr>
        <p:spPr>
          <a:xfrm>
            <a:off x="4763312" y="6345358"/>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Marcelo  Trujillo  - Ing. Hernán </a:t>
            </a:r>
            <a:r>
              <a:rPr lang="es-ES" dirty="0" err="1">
                <a:solidFill>
                  <a:schemeClr val="bg1">
                    <a:lumMod val="85000"/>
                  </a:schemeClr>
                </a:solidFill>
              </a:rPr>
              <a:t>Goin</a:t>
            </a:r>
            <a:endParaRPr lang="es-ES" dirty="0">
              <a:solidFill>
                <a:schemeClr val="bg1">
                  <a:lumMod val="85000"/>
                </a:schemeClr>
              </a:solidFill>
            </a:endParaRPr>
          </a:p>
        </p:txBody>
      </p:sp>
      <p:pic>
        <p:nvPicPr>
          <p:cNvPr id="11" name="Picture 6" descr="Resultado de imagen para SAR ADC">
            <a:extLst>
              <a:ext uri="{FF2B5EF4-FFF2-40B4-BE49-F238E27FC236}">
                <a16:creationId xmlns:a16="http://schemas.microsoft.com/office/drawing/2014/main" id="{998F156E-BBFC-41E8-9D4C-35017CF59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23" y="1879956"/>
            <a:ext cx="2699060" cy="2164756"/>
          </a:xfrm>
          <a:prstGeom prst="rect">
            <a:avLst/>
          </a:prstGeom>
        </p:spPr>
        <p:style>
          <a:lnRef idx="2">
            <a:schemeClr val="accent4"/>
          </a:lnRef>
          <a:fillRef idx="1">
            <a:schemeClr val="lt1"/>
          </a:fillRef>
          <a:effectRef idx="0">
            <a:schemeClr val="accent4"/>
          </a:effectRef>
          <a:fontRef idx="minor">
            <a:schemeClr val="dk1"/>
          </a:fontRef>
        </p:style>
      </p:pic>
      <p:sp>
        <p:nvSpPr>
          <p:cNvPr id="12" name="CustomShape 13">
            <a:extLst>
              <a:ext uri="{FF2B5EF4-FFF2-40B4-BE49-F238E27FC236}">
                <a16:creationId xmlns:a16="http://schemas.microsoft.com/office/drawing/2014/main" id="{8C4FA5B2-8F75-4E0F-BBE8-AB53EE4439E4}"/>
              </a:ext>
            </a:extLst>
          </p:cNvPr>
          <p:cNvSpPr/>
          <p:nvPr/>
        </p:nvSpPr>
        <p:spPr>
          <a:xfrm>
            <a:off x="3154243" y="1858446"/>
            <a:ext cx="3135311" cy="4271421"/>
          </a:xfrm>
          <a:prstGeom prst="rect">
            <a:avLst/>
          </a:prstGeom>
          <a:ln/>
        </p:spPr>
        <p:style>
          <a:lnRef idx="2">
            <a:schemeClr val="accent1"/>
          </a:lnRef>
          <a:fillRef idx="1">
            <a:schemeClr val="lt1"/>
          </a:fillRef>
          <a:effectRef idx="0">
            <a:schemeClr val="accent1"/>
          </a:effectRef>
          <a:fontRef idx="minor">
            <a:schemeClr val="dk1"/>
          </a:fontRef>
        </p:style>
        <p:txBody>
          <a:bodyPr lIns="90000" tIns="45000" rIns="90000" bIns="45000"/>
          <a:lstStyle/>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El circuito de S&amp;H toma una muestra de la señal.</a:t>
            </a:r>
            <a:endParaRPr lang="es-AR" spc="-1" dirty="0">
              <a:solidFill>
                <a:srgbClr val="000000"/>
              </a:solidFill>
              <a:uFill>
                <a:solidFill>
                  <a:srgbClr val="FFFFFF"/>
                </a:solidFill>
              </a:uFill>
              <a:latin typeface="Arial"/>
            </a:endParaRP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La lógica del SAR excita al DAC y pone la salida en la mitad del valor total (si el ADC es de 12bits, pone D11=1, el resto en 0)</a:t>
            </a:r>
            <a:endParaRPr lang="es-AR" spc="-1" dirty="0">
              <a:solidFill>
                <a:srgbClr val="000000"/>
              </a:solidFill>
              <a:uFill>
                <a:solidFill>
                  <a:srgbClr val="FFFFFF"/>
                </a:solidFill>
              </a:uFill>
              <a:latin typeface="Arial"/>
            </a:endParaRP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El comparador chequea si la señal muestreada es mayor a la generada por el SAR. De ser así, mantiene el 1 y pasa al siguiente bit, sino lo pone en 0.</a:t>
            </a:r>
          </a:p>
          <a:p>
            <a:pPr marL="343080" indent="-342720">
              <a:buClr>
                <a:srgbClr val="FF0000"/>
              </a:buClr>
              <a:buFont typeface="StarSymbol"/>
              <a:buAutoNum type="arabicPeriod"/>
            </a:pPr>
            <a:r>
              <a:rPr lang="es-AR" spc="-1" dirty="0">
                <a:solidFill>
                  <a:srgbClr val="FF0000"/>
                </a:solidFill>
                <a:uFill>
                  <a:solidFill>
                    <a:srgbClr val="FFFFFF"/>
                  </a:solidFill>
                </a:uFill>
                <a:latin typeface="Calibri"/>
              </a:rPr>
              <a:t>Así sigue con el resto de los bits.</a:t>
            </a:r>
            <a:endParaRPr lang="es-AR" spc="-1" dirty="0">
              <a:solidFill>
                <a:srgbClr val="000000"/>
              </a:solidFill>
              <a:uFill>
                <a:solidFill>
                  <a:srgbClr val="FFFFFF"/>
                </a:solidFill>
              </a:uFill>
              <a:latin typeface="Arial"/>
            </a:endParaRPr>
          </a:p>
        </p:txBody>
      </p:sp>
      <p:pic>
        <p:nvPicPr>
          <p:cNvPr id="2" name="Imagen 1">
            <a:extLst>
              <a:ext uri="{FF2B5EF4-FFF2-40B4-BE49-F238E27FC236}">
                <a16:creationId xmlns:a16="http://schemas.microsoft.com/office/drawing/2014/main" id="{BA15FAA8-F5DC-4442-99CD-E4F0E930851F}"/>
              </a:ext>
            </a:extLst>
          </p:cNvPr>
          <p:cNvPicPr>
            <a:picLocks noChangeAspect="1"/>
          </p:cNvPicPr>
          <p:nvPr/>
        </p:nvPicPr>
        <p:blipFill>
          <a:blip r:embed="rId4"/>
          <a:stretch>
            <a:fillRect/>
          </a:stretch>
        </p:blipFill>
        <p:spPr>
          <a:xfrm>
            <a:off x="6328075" y="1975715"/>
            <a:ext cx="5654530" cy="4031329"/>
          </a:xfrm>
          <a:prstGeom prst="rect">
            <a:avLst/>
          </a:prstGeom>
        </p:spPr>
      </p:pic>
      <p:sp>
        <p:nvSpPr>
          <p:cNvPr id="13" name="CuadroTexto 12">
            <a:extLst>
              <a:ext uri="{FF2B5EF4-FFF2-40B4-BE49-F238E27FC236}">
                <a16:creationId xmlns:a16="http://schemas.microsoft.com/office/drawing/2014/main" id="{7F25D664-5D8D-45F5-B130-0BCC7EEF713F}"/>
              </a:ext>
            </a:extLst>
          </p:cNvPr>
          <p:cNvSpPr txBox="1"/>
          <p:nvPr/>
        </p:nvSpPr>
        <p:spPr>
          <a:xfrm>
            <a:off x="8728853" y="1489114"/>
            <a:ext cx="3463147" cy="369332"/>
          </a:xfrm>
          <a:prstGeom prst="rect">
            <a:avLst/>
          </a:prstGeom>
          <a:noFill/>
        </p:spPr>
        <p:txBody>
          <a:bodyPr wrap="square" rtlCol="0">
            <a:spAutoFit/>
          </a:bodyPr>
          <a:lstStyle/>
          <a:p>
            <a:r>
              <a:rPr lang="es-AR" dirty="0">
                <a:highlight>
                  <a:srgbClr val="FFFF00"/>
                </a:highlight>
              </a:rPr>
              <a:t>5V/4096 = 1,2207mV por paso</a:t>
            </a:r>
          </a:p>
        </p:txBody>
      </p:sp>
      <p:sp>
        <p:nvSpPr>
          <p:cNvPr id="15" name="Text Box 8">
            <a:extLst>
              <a:ext uri="{FF2B5EF4-FFF2-40B4-BE49-F238E27FC236}">
                <a16:creationId xmlns:a16="http://schemas.microsoft.com/office/drawing/2014/main" id="{F5AACC46-C3F0-45F1-B970-A26AB02545C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7" name="Text Box 4">
            <a:extLst>
              <a:ext uri="{FF2B5EF4-FFF2-40B4-BE49-F238E27FC236}">
                <a16:creationId xmlns:a16="http://schemas.microsoft.com/office/drawing/2014/main" id="{F7086173-459A-4344-8896-2CA88A437775}"/>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pic>
        <p:nvPicPr>
          <p:cNvPr id="34" name="Picture 6" descr="Resultado de imagen para SAR ADC">
            <a:extLst>
              <a:ext uri="{FF2B5EF4-FFF2-40B4-BE49-F238E27FC236}">
                <a16:creationId xmlns:a16="http://schemas.microsoft.com/office/drawing/2014/main" id="{6A04B93B-15AD-4017-8D8F-3FF101118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9905"/>
          <a:stretch/>
        </p:blipFill>
        <p:spPr bwMode="auto">
          <a:xfrm>
            <a:off x="248723" y="4831207"/>
            <a:ext cx="2699060" cy="867968"/>
          </a:xfrm>
          <a:prstGeom prst="rect">
            <a:avLst/>
          </a:prstGeom>
          <a:noFill/>
          <a:effectLst>
            <a:glow rad="63500">
              <a:schemeClr val="accent6">
                <a:satMod val="175000"/>
                <a:alpha val="40000"/>
              </a:schemeClr>
            </a:glow>
          </a:effectLst>
          <a:extLst>
            <a:ext uri="{909E8E84-426E-40DD-AFC4-6F175D3DCCD1}">
              <a14:hiddenFill xmlns:a14="http://schemas.microsoft.com/office/drawing/2010/main">
                <a:solidFill>
                  <a:srgbClr val="FFFFFF"/>
                </a:solidFill>
              </a14:hiddenFill>
            </a:ext>
          </a:extLst>
        </p:spPr>
      </p:pic>
      <p:sp>
        <p:nvSpPr>
          <p:cNvPr id="35" name="CustomShape 25">
            <a:extLst>
              <a:ext uri="{FF2B5EF4-FFF2-40B4-BE49-F238E27FC236}">
                <a16:creationId xmlns:a16="http://schemas.microsoft.com/office/drawing/2014/main" id="{4F586D6F-6342-4597-AF27-DCD6AE202DF1}"/>
              </a:ext>
            </a:extLst>
          </p:cNvPr>
          <p:cNvSpPr/>
          <p:nvPr/>
        </p:nvSpPr>
        <p:spPr>
          <a:xfrm>
            <a:off x="1062840" y="5708621"/>
            <a:ext cx="883643" cy="365125"/>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600" spc="-1" dirty="0">
                <a:solidFill>
                  <a:srgbClr val="000000"/>
                </a:solidFill>
                <a:uFill>
                  <a:solidFill>
                    <a:srgbClr val="FFFFFF"/>
                  </a:solidFill>
                </a:uFill>
                <a:latin typeface="Calibri"/>
              </a:rPr>
              <a:t> (12-bits)</a:t>
            </a:r>
            <a:endParaRPr lang="es-AR" sz="1200" spc="-1" dirty="0">
              <a:solidFill>
                <a:srgbClr val="000000"/>
              </a:solidFill>
              <a:uFill>
                <a:solidFill>
                  <a:srgbClr val="FFFFFF"/>
                </a:solidFill>
              </a:uFill>
              <a:latin typeface="Arial"/>
            </a:endParaRPr>
          </a:p>
        </p:txBody>
      </p:sp>
      <p:sp>
        <p:nvSpPr>
          <p:cNvPr id="36" name="CustomShape 15">
            <a:extLst>
              <a:ext uri="{FF2B5EF4-FFF2-40B4-BE49-F238E27FC236}">
                <a16:creationId xmlns:a16="http://schemas.microsoft.com/office/drawing/2014/main" id="{4CFCE0CA-107E-4B55-9C2F-6A9E34A1CCB2}"/>
              </a:ext>
            </a:extLst>
          </p:cNvPr>
          <p:cNvSpPr/>
          <p:nvPr/>
        </p:nvSpPr>
        <p:spPr>
          <a:xfrm>
            <a:off x="1994995" y="5911077"/>
            <a:ext cx="396512" cy="290160"/>
          </a:xfrm>
          <a:prstGeom prst="rect">
            <a:avLst/>
          </a:prstGeom>
          <a:solidFill>
            <a:schemeClr val="bg1"/>
          </a:solid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400" spc="-1" dirty="0">
                <a:solidFill>
                  <a:srgbClr val="000000"/>
                </a:solidFill>
                <a:uFill>
                  <a:solidFill>
                    <a:srgbClr val="FFFFFF"/>
                  </a:solidFill>
                </a:uFill>
                <a:latin typeface="Calibri"/>
              </a:rPr>
              <a:t>D0</a:t>
            </a:r>
            <a:endParaRPr lang="es-AR" sz="1100" spc="-1" dirty="0">
              <a:solidFill>
                <a:srgbClr val="000000"/>
              </a:solidFill>
              <a:uFill>
                <a:solidFill>
                  <a:srgbClr val="FFFFFF"/>
                </a:solidFill>
              </a:uFill>
              <a:latin typeface="Arial"/>
            </a:endParaRPr>
          </a:p>
        </p:txBody>
      </p:sp>
      <p:sp>
        <p:nvSpPr>
          <p:cNvPr id="37" name="CustomShape 15">
            <a:extLst>
              <a:ext uri="{FF2B5EF4-FFF2-40B4-BE49-F238E27FC236}">
                <a16:creationId xmlns:a16="http://schemas.microsoft.com/office/drawing/2014/main" id="{35BBE35B-ECD8-4DFC-BB09-C1FCAB40D177}"/>
              </a:ext>
            </a:extLst>
          </p:cNvPr>
          <p:cNvSpPr/>
          <p:nvPr/>
        </p:nvSpPr>
        <p:spPr>
          <a:xfrm>
            <a:off x="762254" y="5878433"/>
            <a:ext cx="394712" cy="290160"/>
          </a:xfrm>
          <a:prstGeom prst="rect">
            <a:avLst/>
          </a:prstGeom>
          <a:solidFill>
            <a:schemeClr val="bg1"/>
          </a:solid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1400" spc="-1" dirty="0">
                <a:solidFill>
                  <a:srgbClr val="000000"/>
                </a:solidFill>
                <a:uFill>
                  <a:solidFill>
                    <a:srgbClr val="FFFFFF"/>
                  </a:solidFill>
                </a:uFill>
                <a:latin typeface="Calibri"/>
              </a:rPr>
              <a:t>D11</a:t>
            </a:r>
            <a:endParaRPr lang="es-AR" sz="1100" spc="-1" dirty="0">
              <a:solidFill>
                <a:srgbClr val="000000"/>
              </a:solidFill>
              <a:uFill>
                <a:solidFill>
                  <a:srgbClr val="FFFFFF"/>
                </a:solidFill>
              </a:uFill>
              <a:latin typeface="Arial"/>
            </a:endParaRPr>
          </a:p>
        </p:txBody>
      </p:sp>
      <p:cxnSp>
        <p:nvCxnSpPr>
          <p:cNvPr id="38" name="Conector recto 37">
            <a:extLst>
              <a:ext uri="{FF2B5EF4-FFF2-40B4-BE49-F238E27FC236}">
                <a16:creationId xmlns:a16="http://schemas.microsoft.com/office/drawing/2014/main" id="{63408F6A-F939-4048-AD87-178FA03E9987}"/>
              </a:ext>
            </a:extLst>
          </p:cNvPr>
          <p:cNvCxnSpPr>
            <a:cxnSpLocks/>
          </p:cNvCxnSpPr>
          <p:nvPr/>
        </p:nvCxnSpPr>
        <p:spPr bwMode="auto">
          <a:xfrm>
            <a:off x="1229032" y="6073746"/>
            <a:ext cx="796252" cy="0"/>
          </a:xfrm>
          <a:prstGeom prst="line">
            <a:avLst/>
          </a:prstGeom>
          <a:solidFill>
            <a:srgbClr val="00B8FF"/>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Elipse 38">
            <a:extLst>
              <a:ext uri="{FF2B5EF4-FFF2-40B4-BE49-F238E27FC236}">
                <a16:creationId xmlns:a16="http://schemas.microsoft.com/office/drawing/2014/main" id="{C02219A0-74CE-46ED-A7AB-6227D493EFE7}"/>
              </a:ext>
            </a:extLst>
          </p:cNvPr>
          <p:cNvSpPr/>
          <p:nvPr/>
        </p:nvSpPr>
        <p:spPr bwMode="auto">
          <a:xfrm>
            <a:off x="3549444" y="3487994"/>
            <a:ext cx="442453" cy="415413"/>
          </a:xfrm>
          <a:prstGeom prst="ellipse">
            <a:avLst/>
          </a:prstGeom>
          <a:noFill/>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1" name="Elipse 40">
            <a:extLst>
              <a:ext uri="{FF2B5EF4-FFF2-40B4-BE49-F238E27FC236}">
                <a16:creationId xmlns:a16="http://schemas.microsoft.com/office/drawing/2014/main" id="{61047589-664A-4BC1-B61A-671A1C68F123}"/>
              </a:ext>
            </a:extLst>
          </p:cNvPr>
          <p:cNvSpPr/>
          <p:nvPr/>
        </p:nvSpPr>
        <p:spPr bwMode="auto">
          <a:xfrm>
            <a:off x="762254" y="5815806"/>
            <a:ext cx="442453" cy="415413"/>
          </a:xfrm>
          <a:prstGeom prst="ellipse">
            <a:avLst/>
          </a:prstGeom>
          <a:noFill/>
          <a:ln w="19050" cap="flat" cmpd="sng" algn="ctr">
            <a:solidFill>
              <a:schemeClr val="accent2"/>
            </a:solidFill>
            <a:prstDash val="sys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1" name="CustomShape 29">
            <a:extLst>
              <a:ext uri="{FF2B5EF4-FFF2-40B4-BE49-F238E27FC236}">
                <a16:creationId xmlns:a16="http://schemas.microsoft.com/office/drawing/2014/main" id="{2E9A9CAD-98FB-4BE8-AE3A-C6B1CFA31006}"/>
              </a:ext>
            </a:extLst>
          </p:cNvPr>
          <p:cNvSpPr/>
          <p:nvPr/>
        </p:nvSpPr>
        <p:spPr>
          <a:xfrm rot="19840325">
            <a:off x="28819" y="2462527"/>
            <a:ext cx="5450898" cy="1544028"/>
          </a:xfrm>
          <a:prstGeom prst="rect">
            <a:avLst/>
          </a:prstGeom>
          <a:ln/>
        </p:spPr>
        <p:style>
          <a:lnRef idx="1">
            <a:schemeClr val="accent1"/>
          </a:lnRef>
          <a:fillRef idx="3">
            <a:schemeClr val="accent1"/>
          </a:fillRef>
          <a:effectRef idx="2">
            <a:schemeClr val="accent1"/>
          </a:effectRef>
          <a:fontRef idx="minor">
            <a:schemeClr val="lt1"/>
          </a:fontRef>
        </p:style>
        <p:txBody>
          <a:bodyPr lIns="90000" tIns="45000" rIns="90000" bIns="45000" anchor="ctr"/>
          <a:lstStyle/>
          <a:p>
            <a:pPr algn="ctr">
              <a:lnSpc>
                <a:spcPct val="100000"/>
              </a:lnSpc>
            </a:pPr>
            <a:r>
              <a:rPr lang="es-AR" sz="2400" b="1" spc="-1" dirty="0">
                <a:solidFill>
                  <a:srgbClr val="FFFFFF"/>
                </a:solidFill>
                <a:uFill>
                  <a:solidFill>
                    <a:srgbClr val="FFFFFF"/>
                  </a:solidFill>
                </a:uFill>
                <a:latin typeface="Calibri"/>
              </a:rPr>
              <a:t>El ADC del LPC845 toma 25 ciclos de </a:t>
            </a:r>
            <a:r>
              <a:rPr lang="es-AR" sz="2400" b="1" spc="-1" dirty="0" err="1">
                <a:solidFill>
                  <a:srgbClr val="FFFFFF"/>
                </a:solidFill>
                <a:uFill>
                  <a:solidFill>
                    <a:srgbClr val="FFFFFF"/>
                  </a:solidFill>
                </a:uFill>
                <a:latin typeface="Calibri"/>
              </a:rPr>
              <a:t>clock</a:t>
            </a:r>
            <a:r>
              <a:rPr lang="es-AR" sz="2400" b="1" spc="-1" dirty="0">
                <a:solidFill>
                  <a:srgbClr val="FFFFFF"/>
                </a:solidFill>
                <a:uFill>
                  <a:solidFill>
                    <a:srgbClr val="FFFFFF"/>
                  </a:solidFill>
                </a:uFill>
                <a:latin typeface="Calibri"/>
              </a:rPr>
              <a:t> (</a:t>
            </a:r>
            <a:r>
              <a:rPr lang="es-AR" sz="2400" b="1" spc="-1" dirty="0" err="1">
                <a:solidFill>
                  <a:srgbClr val="FFFFFF"/>
                </a:solidFill>
                <a:uFill>
                  <a:solidFill>
                    <a:srgbClr val="FFFFFF"/>
                  </a:solidFill>
                </a:uFill>
                <a:latin typeface="Calibri"/>
              </a:rPr>
              <a:t>f</a:t>
            </a:r>
            <a:r>
              <a:rPr lang="es-AR" sz="1400" b="1" spc="-1" dirty="0" err="1">
                <a:solidFill>
                  <a:srgbClr val="FFFFFF"/>
                </a:solidFill>
                <a:uFill>
                  <a:solidFill>
                    <a:srgbClr val="FFFFFF"/>
                  </a:solidFill>
                </a:uFill>
                <a:latin typeface="Calibri"/>
              </a:rPr>
              <a:t>CLK</a:t>
            </a:r>
            <a:r>
              <a:rPr lang="es-AR" sz="1400" b="1" spc="-1" dirty="0">
                <a:solidFill>
                  <a:srgbClr val="FFFFFF"/>
                </a:solidFill>
                <a:uFill>
                  <a:solidFill>
                    <a:srgbClr val="FFFFFF"/>
                  </a:solidFill>
                </a:uFill>
                <a:latin typeface="Calibri"/>
              </a:rPr>
              <a:t> ADC </a:t>
            </a:r>
            <a:r>
              <a:rPr lang="es-AR" sz="2400" b="1" spc="-1" dirty="0">
                <a:solidFill>
                  <a:srgbClr val="FFFFFF"/>
                </a:solidFill>
                <a:uFill>
                  <a:solidFill>
                    <a:srgbClr val="FFFFFF"/>
                  </a:solidFill>
                </a:uFill>
                <a:latin typeface="Calibri"/>
              </a:rPr>
              <a:t>) hasta garantizar que el valor del registro de salida contiene el valor de la entrada analógica</a:t>
            </a:r>
            <a:endParaRPr lang="es-AR" sz="2400" spc="-1" dirty="0">
              <a:solidFill>
                <a:srgbClr val="000000"/>
              </a:solidFill>
              <a:uFill>
                <a:solidFill>
                  <a:srgbClr val="FFFFFF"/>
                </a:solidFill>
              </a:uFill>
              <a:latin typeface="Arial"/>
            </a:endParaRPr>
          </a:p>
        </p:txBody>
      </p:sp>
    </p:spTree>
    <p:extLst>
      <p:ext uri="{BB962C8B-B14F-4D97-AF65-F5344CB8AC3E}">
        <p14:creationId xmlns:p14="http://schemas.microsoft.com/office/powerpoint/2010/main" val="61369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000"/>
                                        <p:tgtEl>
                                          <p:spTgt spid="21"/>
                                        </p:tgtEl>
                                      </p:cBhvr>
                                    </p:animEffect>
                                    <p:anim calcmode="lin" valueType="num">
                                      <p:cBhvr>
                                        <p:cTn id="8" dur="2000" fill="hold"/>
                                        <p:tgtEl>
                                          <p:spTgt spid="21"/>
                                        </p:tgtEl>
                                        <p:attrNameLst>
                                          <p:attrName>ppt_w</p:attrName>
                                        </p:attrNameLst>
                                      </p:cBhvr>
                                      <p:tavLst>
                                        <p:tav tm="0" fmla="#ppt_w*sin(2.5*pi*$)">
                                          <p:val>
                                            <p:fltVal val="0"/>
                                          </p:val>
                                        </p:tav>
                                        <p:tav tm="100000">
                                          <p:val>
                                            <p:fltVal val="1"/>
                                          </p:val>
                                        </p:tav>
                                      </p:tavLst>
                                    </p:anim>
                                    <p:anim calcmode="lin" valueType="num">
                                      <p:cBhvr>
                                        <p:cTn id="9" dur="20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6"/>
          <p:cNvSpPr txBox="1">
            <a:spLocks noGrp="1"/>
          </p:cNvSpPr>
          <p:nvPr>
            <p:ph type="title"/>
          </p:nvPr>
        </p:nvSpPr>
        <p:spPr>
          <a:xfrm>
            <a:off x="2641997" y="343467"/>
            <a:ext cx="6740400" cy="810400"/>
          </a:xfrm>
          <a:prstGeom prst="rect">
            <a:avLst/>
          </a:prstGeom>
        </p:spPr>
        <p:txBody>
          <a:bodyPr spcFirstLastPara="1" vert="horz" wrap="square" lIns="121900" tIns="121900" rIns="121900" bIns="121900" numCol="1" anchor="t" anchorCtr="0" compatLnSpc="1">
            <a:prstTxWarp prst="textNoShape">
              <a:avLst/>
            </a:prstTxWarp>
            <a:noAutofit/>
          </a:bodyPr>
          <a:lstStyle/>
          <a:p>
            <a:r>
              <a:rPr lang="es" sz="3867"/>
              <a:t>ADC y DAC en el LPC845</a:t>
            </a:r>
            <a:endParaRPr sz="3867"/>
          </a:p>
        </p:txBody>
      </p:sp>
      <p:sp>
        <p:nvSpPr>
          <p:cNvPr id="268" name="Google Shape;268;p26"/>
          <p:cNvSpPr txBox="1"/>
          <p:nvPr/>
        </p:nvSpPr>
        <p:spPr>
          <a:xfrm>
            <a:off x="74400" y="1229677"/>
            <a:ext cx="12117600" cy="2428688"/>
          </a:xfrm>
          <a:prstGeom prst="rect">
            <a:avLst/>
          </a:prstGeom>
          <a:solidFill>
            <a:srgbClr val="FFFFFF"/>
          </a:solidFill>
          <a:ln>
            <a:noFill/>
          </a:ln>
        </p:spPr>
        <p:txBody>
          <a:bodyPr spcFirstLastPara="1" wrap="square" lIns="121900" tIns="121900" rIns="121900" bIns="121900" anchor="t" anchorCtr="0">
            <a:noAutofit/>
          </a:bodyPr>
          <a:lstStyle/>
          <a:p>
            <a:pPr marL="342900" indent="-342900">
              <a:buFont typeface="Arial" panose="020B0604020202020204" pitchFamily="34" charset="0"/>
              <a:buChar char="•"/>
            </a:pPr>
            <a:r>
              <a:rPr lang="es" sz="2133" dirty="0">
                <a:latin typeface="Roboto"/>
                <a:ea typeface="Roboto"/>
                <a:cs typeface="Roboto"/>
                <a:sym typeface="Roboto"/>
              </a:rPr>
              <a:t>El LPC845 tiene solo 1 ADC, que posee 12 canales, o sea, 12 entradas analógicas distintas.</a:t>
            </a:r>
          </a:p>
          <a:p>
            <a:pPr marL="342900" indent="-342900">
              <a:buFont typeface="Arial" panose="020B0604020202020204" pitchFamily="34" charset="0"/>
              <a:buChar char="•"/>
            </a:pPr>
            <a:r>
              <a:rPr lang="es" sz="2133" dirty="0">
                <a:latin typeface="Roboto"/>
                <a:ea typeface="Roboto"/>
                <a:cs typeface="Roboto"/>
                <a:sym typeface="Roboto"/>
              </a:rPr>
              <a:t>Tiene que repartir su frecuencia de muestreo entre las 12 entradas si las uso al mismo tiempo. </a:t>
            </a:r>
          </a:p>
          <a:p>
            <a:pPr marL="342900" indent="-342900">
              <a:buFont typeface="Arial" panose="020B0604020202020204" pitchFamily="34" charset="0"/>
              <a:buChar char="•"/>
            </a:pPr>
            <a:r>
              <a:rPr lang="es" sz="2133" dirty="0">
                <a:latin typeface="Roboto"/>
                <a:ea typeface="Roboto"/>
                <a:cs typeface="Roboto"/>
                <a:sym typeface="Roboto"/>
              </a:rPr>
              <a:t>Si la señal que quiero muestrear es MUY rápida, no podré muestrear OTRAS señales (o tengo que usar otro ADC externo). La frecuencia de muestreo MÁXIMA del ADC es de 1,2MHz (repartida entre los canales que use). </a:t>
            </a:r>
          </a:p>
          <a:p>
            <a:pPr marL="342900" indent="-342900">
              <a:buFont typeface="Arial" panose="020B0604020202020204" pitchFamily="34" charset="0"/>
              <a:buChar char="•"/>
            </a:pPr>
            <a:r>
              <a:rPr lang="es" sz="2133" dirty="0">
                <a:latin typeface="Roboto"/>
                <a:ea typeface="Roboto"/>
                <a:cs typeface="Roboto"/>
                <a:sym typeface="Roboto"/>
              </a:rPr>
              <a:t>Tiene a su vez 2 DACs, que permiten una frecuencia máxima de 1MHz cada uno:</a:t>
            </a:r>
            <a:endParaRPr sz="2133" dirty="0">
              <a:latin typeface="Roboto"/>
              <a:ea typeface="Roboto"/>
              <a:cs typeface="Roboto"/>
              <a:sym typeface="Roboto"/>
            </a:endParaRPr>
          </a:p>
        </p:txBody>
      </p:sp>
      <p:pic>
        <p:nvPicPr>
          <p:cNvPr id="269" name="Google Shape;269;p26"/>
          <p:cNvPicPr preferRelativeResize="0"/>
          <p:nvPr/>
        </p:nvPicPr>
        <p:blipFill rotWithShape="1">
          <a:blip r:embed="rId3">
            <a:alphaModFix/>
          </a:blip>
          <a:srcRect l="67294" t="70089" r="14972" b="20228"/>
          <a:stretch/>
        </p:blipFill>
        <p:spPr>
          <a:xfrm>
            <a:off x="1625436" y="3906756"/>
            <a:ext cx="5608568" cy="1721567"/>
          </a:xfrm>
          <a:prstGeom prst="rect">
            <a:avLst/>
          </a:prstGeom>
          <a:noFill/>
          <a:ln>
            <a:noFill/>
          </a:ln>
        </p:spPr>
      </p:pic>
      <p:sp>
        <p:nvSpPr>
          <p:cNvPr id="5" name="4 Marcador de pie de página">
            <a:extLst>
              <a:ext uri="{FF2B5EF4-FFF2-40B4-BE49-F238E27FC236}">
                <a16:creationId xmlns:a16="http://schemas.microsoft.com/office/drawing/2014/main" id="{6574358C-196B-433E-AF0A-42D7BA4B4194}"/>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EC2A107C-259B-49F7-B4EF-E4C4B4D15412}"/>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8FF934C0-D5D2-44FC-8527-252B90EBBBCD}"/>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características principales</a:t>
            </a:r>
            <a:endParaRPr lang="es-ES" b="1" spc="-1" dirty="0">
              <a:solidFill>
                <a:srgbClr val="000000"/>
              </a:solidFill>
              <a:uFill>
                <a:solidFill>
                  <a:srgbClr val="FFFFFF"/>
                </a:solidFill>
              </a:uFill>
              <a:latin typeface="Calibri"/>
            </a:endParaRPr>
          </a:p>
        </p:txBody>
      </p:sp>
      <p:sp>
        <p:nvSpPr>
          <p:cNvPr id="2" name="Rectángulo 1">
            <a:extLst>
              <a:ext uri="{FF2B5EF4-FFF2-40B4-BE49-F238E27FC236}">
                <a16:creationId xmlns:a16="http://schemas.microsoft.com/office/drawing/2014/main" id="{AF21C18C-DCD5-4896-8571-666B90689EA5}"/>
              </a:ext>
            </a:extLst>
          </p:cNvPr>
          <p:cNvSpPr/>
          <p:nvPr/>
        </p:nvSpPr>
        <p:spPr>
          <a:xfrm>
            <a:off x="282222" y="1155096"/>
            <a:ext cx="11909778" cy="5062924"/>
          </a:xfrm>
          <a:prstGeom prst="rect">
            <a:avLst/>
          </a:prstGeom>
        </p:spPr>
        <p:txBody>
          <a:bodyPr wrap="square">
            <a:spAutoFit/>
          </a:bodyPr>
          <a:lstStyle/>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Conversor analógico de 12-bit de aproximaciones sucesivas (SAR).</a:t>
            </a:r>
          </a:p>
          <a:p>
            <a:pPr>
              <a:spcAft>
                <a:spcPts val="1200"/>
              </a:spcAft>
            </a:pPr>
            <a:r>
              <a:rPr lang="es-AR" sz="3600" b="1" dirty="0">
                <a:latin typeface="Arial" panose="020B0604020202020204" pitchFamily="34" charset="0"/>
              </a:rPr>
              <a:t>• </a:t>
            </a:r>
            <a:r>
              <a:rPr lang="es-AR" sz="2400" dirty="0">
                <a:latin typeface="Arial" panose="020B0604020202020204" pitchFamily="34" charset="0"/>
              </a:rPr>
              <a:t>12 canales multiplexados (si estuviesen todos activos).</a:t>
            </a:r>
          </a:p>
          <a:p>
            <a:pPr>
              <a:spcAft>
                <a:spcPts val="600"/>
              </a:spcAft>
            </a:pPr>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2 Secuencias de conversión “configurables” con disparos independientes.</a:t>
            </a:r>
          </a:p>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Rango de conversión entre </a:t>
            </a:r>
            <a:r>
              <a:rPr lang="es-AR" sz="2800" dirty="0">
                <a:latin typeface="Arial" panose="020B0604020202020204" pitchFamily="34" charset="0"/>
              </a:rPr>
              <a:t>V</a:t>
            </a:r>
            <a:r>
              <a:rPr lang="es-AR" sz="1050" dirty="0">
                <a:latin typeface="Arial" panose="020B0604020202020204" pitchFamily="34" charset="0"/>
              </a:rPr>
              <a:t>REFN</a:t>
            </a:r>
            <a:r>
              <a:rPr lang="es-AR" sz="1000" dirty="0">
                <a:latin typeface="Arial" panose="020B0604020202020204" pitchFamily="34" charset="0"/>
              </a:rPr>
              <a:t>  </a:t>
            </a:r>
            <a:r>
              <a:rPr lang="es-AR" sz="2000" i="1" dirty="0">
                <a:solidFill>
                  <a:schemeClr val="accent2"/>
                </a:solidFill>
                <a:latin typeface="Arial" panose="020B0604020202020204" pitchFamily="34" charset="0"/>
              </a:rPr>
              <a:t>(igual a </a:t>
            </a:r>
            <a:r>
              <a:rPr lang="es-AR" sz="2000" i="1" dirty="0" err="1">
                <a:solidFill>
                  <a:schemeClr val="accent2"/>
                </a:solidFill>
                <a:latin typeface="Arial" panose="020B0604020202020204" pitchFamily="34" charset="0"/>
              </a:rPr>
              <a:t>Vss</a:t>
            </a:r>
            <a:r>
              <a:rPr lang="es-AR" sz="2000" i="1" dirty="0">
                <a:solidFill>
                  <a:schemeClr val="accent2"/>
                </a:solidFill>
                <a:latin typeface="Arial" panose="020B0604020202020204" pitchFamily="34" charset="0"/>
              </a:rPr>
              <a:t>=0) </a:t>
            </a:r>
            <a:r>
              <a:rPr lang="es-AR" sz="2400" dirty="0">
                <a:latin typeface="Arial" panose="020B0604020202020204" pitchFamily="34" charset="0"/>
              </a:rPr>
              <a:t>y </a:t>
            </a:r>
            <a:r>
              <a:rPr lang="es-AR" sz="2800" dirty="0">
                <a:latin typeface="Arial" panose="020B0604020202020204" pitchFamily="34" charset="0"/>
              </a:rPr>
              <a:t>V</a:t>
            </a:r>
            <a:r>
              <a:rPr lang="es-AR" sz="1050" dirty="0">
                <a:latin typeface="Arial" panose="020B0604020202020204" pitchFamily="34" charset="0"/>
              </a:rPr>
              <a:t>REFP</a:t>
            </a:r>
            <a:r>
              <a:rPr lang="es-AR" sz="1000" dirty="0">
                <a:latin typeface="Arial" panose="020B0604020202020204" pitchFamily="34" charset="0"/>
              </a:rPr>
              <a:t> </a:t>
            </a:r>
            <a:r>
              <a:rPr lang="es-AR" sz="2000" i="1" dirty="0">
                <a:latin typeface="Arial" panose="020B0604020202020204" pitchFamily="34" charset="0"/>
              </a:rPr>
              <a:t>(</a:t>
            </a:r>
            <a:r>
              <a:rPr lang="es-AR" sz="2000" i="1" dirty="0">
                <a:solidFill>
                  <a:schemeClr val="accent2"/>
                </a:solidFill>
                <a:latin typeface="Arial" panose="020B0604020202020204" pitchFamily="34" charset="0"/>
              </a:rPr>
              <a:t>igual o menor a V</a:t>
            </a:r>
            <a:r>
              <a:rPr lang="es-AR" sz="900" i="1" dirty="0">
                <a:solidFill>
                  <a:schemeClr val="accent2"/>
                </a:solidFill>
                <a:latin typeface="Arial" panose="020B0604020202020204" pitchFamily="34" charset="0"/>
              </a:rPr>
              <a:t>DD </a:t>
            </a:r>
            <a:r>
              <a:rPr lang="es-AR" sz="2000" i="1" dirty="0">
                <a:solidFill>
                  <a:schemeClr val="accent2"/>
                </a:solidFill>
                <a:latin typeface="Arial" panose="020B0604020202020204" pitchFamily="34" charset="0"/>
              </a:rPr>
              <a:t>= 3,3V.)</a:t>
            </a:r>
            <a:r>
              <a:rPr lang="es-AR" sz="2400" dirty="0">
                <a:latin typeface="Arial" panose="020B0604020202020204" pitchFamily="34" charset="0"/>
              </a:rPr>
              <a:t>.</a:t>
            </a:r>
          </a:p>
          <a:p>
            <a:pPr>
              <a:spcAft>
                <a:spcPts val="1200"/>
              </a:spcAft>
            </a:pPr>
            <a:r>
              <a:rPr lang="es-AR" sz="3600" b="1" dirty="0">
                <a:latin typeface="Arial" panose="020B0604020202020204" pitchFamily="34" charset="0"/>
              </a:rPr>
              <a:t>• </a:t>
            </a:r>
            <a:r>
              <a:rPr lang="es-AR" sz="2400" dirty="0">
                <a:latin typeface="Arial" panose="020B0604020202020204" pitchFamily="34" charset="0"/>
              </a:rPr>
              <a:t>Modo Burst </a:t>
            </a:r>
            <a:r>
              <a:rPr lang="es-AR" sz="1900" dirty="0">
                <a:latin typeface="Arial" panose="020B0604020202020204" pitchFamily="34" charset="0"/>
              </a:rPr>
              <a:t>(convierte siempre los canales que se encuentren habilitados comenzando por el canal 0)</a:t>
            </a:r>
          </a:p>
          <a:p>
            <a:pPr marL="273050" indent="-273050">
              <a:spcAft>
                <a:spcPts val="1200"/>
              </a:spcAft>
            </a:pPr>
            <a:r>
              <a:rPr lang="es-AR" sz="3600" b="1" dirty="0">
                <a:latin typeface="Arial" panose="020B0604020202020204" pitchFamily="34" charset="0"/>
              </a:rPr>
              <a:t>• </a:t>
            </a:r>
            <a:r>
              <a:rPr lang="es-AR" sz="2400" dirty="0">
                <a:latin typeface="Arial" panose="020B0604020202020204" pitchFamily="34" charset="0"/>
              </a:rPr>
              <a:t>Posibilidad de iniciar conversión por eventos de HW (evento externo) o por señal de Timer match.</a:t>
            </a:r>
          </a:p>
          <a:p>
            <a:pPr marL="273050" indent="-273050">
              <a:spcAft>
                <a:spcPts val="1200"/>
              </a:spcAft>
            </a:pPr>
            <a:r>
              <a:rPr lang="es-AR" sz="2800" b="1" dirty="0">
                <a:latin typeface="Arial" panose="020B0604020202020204" pitchFamily="34" charset="0"/>
              </a:rPr>
              <a:t>• </a:t>
            </a:r>
            <a:r>
              <a:rPr lang="es-AR" dirty="0">
                <a:latin typeface="Arial" panose="020B0604020202020204" pitchFamily="34" charset="0"/>
              </a:rPr>
              <a:t>Modos Power-down (ahorro energía) – modo DMA – Calibración por HW</a:t>
            </a:r>
          </a:p>
        </p:txBody>
      </p:sp>
      <p:sp>
        <p:nvSpPr>
          <p:cNvPr id="6" name="Text Box 8">
            <a:extLst>
              <a:ext uri="{FF2B5EF4-FFF2-40B4-BE49-F238E27FC236}">
                <a16:creationId xmlns:a16="http://schemas.microsoft.com/office/drawing/2014/main" id="{0443317D-0BB4-4676-B65A-3C7D5601199D}"/>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1">
            <a:extLst>
              <a:ext uri="{FF2B5EF4-FFF2-40B4-BE49-F238E27FC236}">
                <a16:creationId xmlns:a16="http://schemas.microsoft.com/office/drawing/2014/main" id="{02764429-6E35-4066-8B5F-692DACAD79E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8" name="Text Box 4">
            <a:extLst>
              <a:ext uri="{FF2B5EF4-FFF2-40B4-BE49-F238E27FC236}">
                <a16:creationId xmlns:a16="http://schemas.microsoft.com/office/drawing/2014/main" id="{E77A5811-D352-4A06-A5D2-8FAF55AF79C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812432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Descripción General</a:t>
            </a:r>
            <a:endParaRPr lang="es-ES" b="1" spc="-1" dirty="0">
              <a:solidFill>
                <a:srgbClr val="000000"/>
              </a:solidFill>
              <a:uFill>
                <a:solidFill>
                  <a:srgbClr val="FFFFFF"/>
                </a:solidFill>
              </a:uFill>
              <a:latin typeface="Calibri"/>
            </a:endParaRPr>
          </a:p>
        </p:txBody>
      </p:sp>
      <p:sp>
        <p:nvSpPr>
          <p:cNvPr id="2" name="Rectángulo 1">
            <a:extLst>
              <a:ext uri="{FF2B5EF4-FFF2-40B4-BE49-F238E27FC236}">
                <a16:creationId xmlns:a16="http://schemas.microsoft.com/office/drawing/2014/main" id="{AF21C18C-DCD5-4896-8571-666B90689EA5}"/>
              </a:ext>
            </a:extLst>
          </p:cNvPr>
          <p:cNvSpPr/>
          <p:nvPr/>
        </p:nvSpPr>
        <p:spPr>
          <a:xfrm>
            <a:off x="418409" y="3492904"/>
            <a:ext cx="11909778" cy="2492990"/>
          </a:xfrm>
          <a:prstGeom prst="rect">
            <a:avLst/>
          </a:prstGeom>
        </p:spPr>
        <p:txBody>
          <a:bodyPr wrap="square">
            <a:spAutoFit/>
          </a:bodyPr>
          <a:lstStyle/>
          <a:p>
            <a:pPr marL="273050" indent="-273050"/>
            <a:r>
              <a:rPr lang="es-AR" sz="3600" b="1" dirty="0">
                <a:latin typeface="Arial" panose="020B0604020202020204" pitchFamily="34" charset="0"/>
              </a:rPr>
              <a:t>• </a:t>
            </a:r>
            <a:r>
              <a:rPr lang="es-AR" sz="2400" dirty="0">
                <a:latin typeface="Arial" panose="020B0604020202020204" pitchFamily="34" charset="0"/>
              </a:rPr>
              <a:t>Conversión única de una secuencia </a:t>
            </a:r>
            <a:r>
              <a:rPr lang="es-AR" dirty="0">
                <a:latin typeface="Arial" panose="020B0604020202020204" pitchFamily="34" charset="0"/>
              </a:rPr>
              <a:t>(que puede tener solo un canal o varios)</a:t>
            </a:r>
            <a:r>
              <a:rPr lang="es-AR" sz="2400" dirty="0">
                <a:latin typeface="Arial" panose="020B0604020202020204" pitchFamily="34" charset="0"/>
              </a:rPr>
              <a:t>. Cada vez que quiero convertir, debo realizar el disparo </a:t>
            </a:r>
            <a:r>
              <a:rPr lang="es-AR" dirty="0">
                <a:latin typeface="Arial" panose="020B0604020202020204" pitchFamily="34" charset="0"/>
              </a:rPr>
              <a:t>(indistinto sw o hw)</a:t>
            </a:r>
            <a:endParaRPr lang="es-AR" sz="2400" dirty="0">
              <a:latin typeface="Arial" panose="020B0604020202020204" pitchFamily="34" charset="0"/>
            </a:endParaRPr>
          </a:p>
          <a:p>
            <a:pPr marL="273050" indent="-273050"/>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Modo automático o por ráfaga (BURST): convierte siempre que este activo</a:t>
            </a:r>
          </a:p>
          <a:p>
            <a:pPr marL="273050" indent="-273050"/>
            <a:r>
              <a:rPr lang="es-AR" sz="3600" b="1" dirty="0">
                <a:latin typeface="Arial" panose="020B0604020202020204" pitchFamily="34" charset="0"/>
              </a:rPr>
              <a:t>•</a:t>
            </a:r>
            <a:r>
              <a:rPr lang="es-AR" sz="2400" b="1" dirty="0">
                <a:latin typeface="Arial" panose="020B0604020202020204" pitchFamily="34" charset="0"/>
              </a:rPr>
              <a:t>	</a:t>
            </a:r>
            <a:r>
              <a:rPr lang="es-AR" sz="2400" dirty="0">
                <a:latin typeface="Arial" panose="020B0604020202020204" pitchFamily="34" charset="0"/>
              </a:rPr>
              <a:t>Modo single-step: Cada nuevo disparo causara la conversión del “siguiente” canal que siga en la secuencia </a:t>
            </a:r>
            <a:r>
              <a:rPr lang="es-AR" dirty="0">
                <a:latin typeface="Arial" panose="020B0604020202020204" pitchFamily="34" charset="0"/>
              </a:rPr>
              <a:t>(uno por vez, en lugar de la conversión de todos los canales de la secuencia)</a:t>
            </a:r>
            <a:endParaRPr lang="es-AR" sz="2400" dirty="0">
              <a:latin typeface="Arial" panose="020B0604020202020204" pitchFamily="34" charset="0"/>
            </a:endParaRPr>
          </a:p>
        </p:txBody>
      </p:sp>
      <p:sp>
        <p:nvSpPr>
          <p:cNvPr id="10" name="CuadroTexto 9">
            <a:extLst>
              <a:ext uri="{FF2B5EF4-FFF2-40B4-BE49-F238E27FC236}">
                <a16:creationId xmlns:a16="http://schemas.microsoft.com/office/drawing/2014/main" id="{E8E24EA8-4730-4688-B20B-E8BC843BAF16}"/>
              </a:ext>
            </a:extLst>
          </p:cNvPr>
          <p:cNvSpPr txBox="1"/>
          <p:nvPr/>
        </p:nvSpPr>
        <p:spPr>
          <a:xfrm>
            <a:off x="603115" y="1661450"/>
            <a:ext cx="11264630" cy="830997"/>
          </a:xfrm>
          <a:prstGeom prst="rect">
            <a:avLst/>
          </a:prstGeom>
          <a:noFill/>
        </p:spPr>
        <p:txBody>
          <a:bodyPr wrap="square">
            <a:spAutoFit/>
          </a:bodyPr>
          <a:lstStyle/>
          <a:p>
            <a:pPr algn="just"/>
            <a:r>
              <a:rPr lang="es-AR" sz="2400" dirty="0">
                <a:latin typeface="Arial" panose="020B0604020202020204" pitchFamily="34" charset="0"/>
              </a:rPr>
              <a:t>El reloj ADC se deriva del reloj del sistema. Se incluye un divisor programable para escalar el reloj del sistema a la frecuencia máxima de reloj ADC de 30 MHz. </a:t>
            </a:r>
          </a:p>
        </p:txBody>
      </p:sp>
      <p:sp>
        <p:nvSpPr>
          <p:cNvPr id="12" name="CuadroTexto 11">
            <a:extLst>
              <a:ext uri="{FF2B5EF4-FFF2-40B4-BE49-F238E27FC236}">
                <a16:creationId xmlns:a16="http://schemas.microsoft.com/office/drawing/2014/main" id="{8D34D975-5469-4789-8C7D-62D10D9F2627}"/>
              </a:ext>
            </a:extLst>
          </p:cNvPr>
          <p:cNvSpPr txBox="1"/>
          <p:nvPr/>
        </p:nvSpPr>
        <p:spPr>
          <a:xfrm>
            <a:off x="262647" y="1032259"/>
            <a:ext cx="1364304" cy="584775"/>
          </a:xfrm>
          <a:prstGeom prst="rect">
            <a:avLst/>
          </a:prstGeom>
          <a:noFill/>
        </p:spPr>
        <p:txBody>
          <a:bodyPr wrap="square">
            <a:spAutoFit/>
          </a:bodyPr>
          <a:lstStyle/>
          <a:p>
            <a:r>
              <a:rPr lang="es-AR" sz="3200" b="1" dirty="0">
                <a:latin typeface="AR CENA" panose="02000000000000000000" pitchFamily="2" charset="0"/>
              </a:rPr>
              <a:t>Reloj:</a:t>
            </a:r>
            <a:endParaRPr lang="es-AR" b="1" dirty="0">
              <a:latin typeface="AR CENA" panose="02000000000000000000" pitchFamily="2" charset="0"/>
            </a:endParaRPr>
          </a:p>
        </p:txBody>
      </p:sp>
      <p:sp>
        <p:nvSpPr>
          <p:cNvPr id="13" name="CuadroTexto 12">
            <a:extLst>
              <a:ext uri="{FF2B5EF4-FFF2-40B4-BE49-F238E27FC236}">
                <a16:creationId xmlns:a16="http://schemas.microsoft.com/office/drawing/2014/main" id="{2C5DB8CE-7440-4824-96CD-CC89DEA27631}"/>
              </a:ext>
            </a:extLst>
          </p:cNvPr>
          <p:cNvSpPr txBox="1"/>
          <p:nvPr/>
        </p:nvSpPr>
        <p:spPr>
          <a:xfrm>
            <a:off x="262646" y="2890665"/>
            <a:ext cx="1664627" cy="584775"/>
          </a:xfrm>
          <a:prstGeom prst="rect">
            <a:avLst/>
          </a:prstGeom>
          <a:noFill/>
        </p:spPr>
        <p:txBody>
          <a:bodyPr wrap="square">
            <a:spAutoFit/>
          </a:bodyPr>
          <a:lstStyle/>
          <a:p>
            <a:r>
              <a:rPr lang="es-AR" sz="3200" b="1" dirty="0">
                <a:latin typeface="AR CENA" panose="02000000000000000000" pitchFamily="2" charset="0"/>
              </a:rPr>
              <a:t>Modos:</a:t>
            </a:r>
            <a:endParaRPr lang="es-AR" b="1" dirty="0">
              <a:latin typeface="AR CENA" panose="02000000000000000000" pitchFamily="2" charset="0"/>
            </a:endParaRPr>
          </a:p>
        </p:txBody>
      </p:sp>
      <p:sp>
        <p:nvSpPr>
          <p:cNvPr id="11" name="Text Box 8">
            <a:extLst>
              <a:ext uri="{FF2B5EF4-FFF2-40B4-BE49-F238E27FC236}">
                <a16:creationId xmlns:a16="http://schemas.microsoft.com/office/drawing/2014/main" id="{154896F1-ADBA-4825-A996-33987C90125E}"/>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4" name="Text Box 1">
            <a:extLst>
              <a:ext uri="{FF2B5EF4-FFF2-40B4-BE49-F238E27FC236}">
                <a16:creationId xmlns:a16="http://schemas.microsoft.com/office/drawing/2014/main" id="{71141B1A-A64F-490B-AC53-0C077BB78C34}"/>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5" name="Text Box 4">
            <a:extLst>
              <a:ext uri="{FF2B5EF4-FFF2-40B4-BE49-F238E27FC236}">
                <a16:creationId xmlns:a16="http://schemas.microsoft.com/office/drawing/2014/main" id="{4E343BDC-0BC9-4590-9A5C-7893DDE8722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3370577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251670" y="2014952"/>
            <a:ext cx="2873323" cy="352883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Diagrama en bloques</a:t>
            </a:r>
            <a:endParaRPr lang="es-ES" b="1" spc="-1" dirty="0">
              <a:solidFill>
                <a:srgbClr val="000000"/>
              </a:solidFill>
              <a:uFill>
                <a:solidFill>
                  <a:srgbClr val="FFFFFF"/>
                </a:solidFill>
              </a:uFill>
              <a:latin typeface="Calibri"/>
            </a:endParaRPr>
          </a:p>
        </p:txBody>
      </p:sp>
      <p:pic>
        <p:nvPicPr>
          <p:cNvPr id="4" name="Imagen 3">
            <a:extLst>
              <a:ext uri="{FF2B5EF4-FFF2-40B4-BE49-F238E27FC236}">
                <a16:creationId xmlns:a16="http://schemas.microsoft.com/office/drawing/2014/main" id="{62ACA464-75BB-4204-9957-C30658F24EC0}"/>
              </a:ext>
            </a:extLst>
          </p:cNvPr>
          <p:cNvPicPr>
            <a:picLocks noChangeAspect="1"/>
          </p:cNvPicPr>
          <p:nvPr/>
        </p:nvPicPr>
        <p:blipFill>
          <a:blip r:embed="rId2"/>
          <a:stretch>
            <a:fillRect/>
          </a:stretch>
        </p:blipFill>
        <p:spPr>
          <a:xfrm>
            <a:off x="3619275" y="361723"/>
            <a:ext cx="6948980" cy="5826255"/>
          </a:xfrm>
          <a:prstGeom prst="rect">
            <a:avLst/>
          </a:prstGeom>
          <a:effectLst>
            <a:glow rad="63500">
              <a:schemeClr val="accent6">
                <a:satMod val="175000"/>
                <a:alpha val="40000"/>
              </a:schemeClr>
            </a:glow>
          </a:effectLst>
        </p:spPr>
      </p:pic>
      <p:sp>
        <p:nvSpPr>
          <p:cNvPr id="5" name="Flecha: a la derecha 4">
            <a:extLst>
              <a:ext uri="{FF2B5EF4-FFF2-40B4-BE49-F238E27FC236}">
                <a16:creationId xmlns:a16="http://schemas.microsoft.com/office/drawing/2014/main" id="{A1D01EE7-F26F-4209-BB26-E5D2F45A78F7}"/>
              </a:ext>
            </a:extLst>
          </p:cNvPr>
          <p:cNvSpPr/>
          <p:nvPr/>
        </p:nvSpPr>
        <p:spPr bwMode="auto">
          <a:xfrm>
            <a:off x="3925732" y="4265579"/>
            <a:ext cx="846307" cy="593387"/>
          </a:xfrm>
          <a:prstGeom prst="rightArrow">
            <a:avLst>
              <a:gd name="adj1" fmla="val 50000"/>
              <a:gd name="adj2" fmla="val 36885"/>
            </a:avLst>
          </a:prstGeom>
          <a:solidFill>
            <a:schemeClr val="bg1"/>
          </a:solid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r>
              <a:rPr lang="es-AR" b="1" dirty="0">
                <a:solidFill>
                  <a:schemeClr val="accent2">
                    <a:lumMod val="75000"/>
                  </a:schemeClr>
                </a:solidFill>
              </a:rPr>
              <a:t>pines</a:t>
            </a:r>
          </a:p>
        </p:txBody>
      </p:sp>
      <p:sp>
        <p:nvSpPr>
          <p:cNvPr id="9" name="Elipse 8">
            <a:extLst>
              <a:ext uri="{FF2B5EF4-FFF2-40B4-BE49-F238E27FC236}">
                <a16:creationId xmlns:a16="http://schemas.microsoft.com/office/drawing/2014/main" id="{2765A7D8-1EB6-4476-A401-010C4D4D10A5}"/>
              </a:ext>
            </a:extLst>
          </p:cNvPr>
          <p:cNvSpPr/>
          <p:nvPr/>
        </p:nvSpPr>
        <p:spPr bwMode="auto">
          <a:xfrm>
            <a:off x="3512271" y="670022"/>
            <a:ext cx="1906036" cy="2091447"/>
          </a:xfrm>
          <a:prstGeom prst="ellipse">
            <a:avLst/>
          </a:prstGeom>
          <a:noFill/>
          <a:ln w="28575" cap="flat" cmpd="sng" algn="ctr">
            <a:solidFill>
              <a:srgbClr val="FF0000"/>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i="0" u="none" strike="noStrike" normalizeH="0" baseline="0">
              <a:ln w="38100">
                <a:solidFill>
                  <a:srgbClr val="FF0000"/>
                </a:solidFill>
                <a:prstDash val="dashDot"/>
              </a:ln>
              <a:solidFill>
                <a:schemeClr val="bg1"/>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5B5ED9A-3014-4496-A7E3-EEDFC18C3EC2}"/>
              </a:ext>
            </a:extLst>
          </p:cNvPr>
          <p:cNvSpPr txBox="1"/>
          <p:nvPr/>
        </p:nvSpPr>
        <p:spPr>
          <a:xfrm>
            <a:off x="2485382" y="602605"/>
            <a:ext cx="1279222" cy="646331"/>
          </a:xfrm>
          <a:prstGeom prst="rect">
            <a:avLst/>
          </a:prstGeom>
          <a:noFill/>
        </p:spPr>
        <p:txBody>
          <a:bodyPr wrap="square" rtlCol="0">
            <a:spAutoFit/>
          </a:bodyPr>
          <a:lstStyle/>
          <a:p>
            <a:r>
              <a:rPr lang="es-AR" dirty="0">
                <a:solidFill>
                  <a:srgbClr val="FF0000"/>
                </a:solidFill>
              </a:rPr>
              <a:t>Fuentes de interrupción</a:t>
            </a:r>
          </a:p>
        </p:txBody>
      </p:sp>
      <p:sp>
        <p:nvSpPr>
          <p:cNvPr id="12" name="Elipse 11">
            <a:extLst>
              <a:ext uri="{FF2B5EF4-FFF2-40B4-BE49-F238E27FC236}">
                <a16:creationId xmlns:a16="http://schemas.microsoft.com/office/drawing/2014/main" id="{02F8976C-A68B-4622-A7B2-E5A33622F31F}"/>
              </a:ext>
            </a:extLst>
          </p:cNvPr>
          <p:cNvSpPr/>
          <p:nvPr/>
        </p:nvSpPr>
        <p:spPr bwMode="auto">
          <a:xfrm>
            <a:off x="8769223" y="602605"/>
            <a:ext cx="1906036" cy="4329319"/>
          </a:xfrm>
          <a:prstGeom prst="ellipse">
            <a:avLst/>
          </a:prstGeom>
          <a:noFill/>
          <a:ln w="28575" cap="flat" cmpd="sng" algn="ctr">
            <a:solidFill>
              <a:schemeClr val="accent2"/>
            </a:solidFill>
            <a:prstDash val="lgDashDotDot"/>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i="0" u="none" strike="noStrike" normalizeH="0" baseline="0">
              <a:ln w="38100">
                <a:solidFill>
                  <a:srgbClr val="FF0000"/>
                </a:solidFill>
                <a:prstDash val="dashDot"/>
              </a:ln>
              <a:solidFill>
                <a:schemeClr val="bg1"/>
              </a:solidFill>
              <a:latin typeface="Arial" panose="020B0604020202020204" pitchFamily="34" charset="0"/>
              <a:cs typeface="Arial" panose="020B0604020202020204" pitchFamily="34" charset="0"/>
            </a:endParaRPr>
          </a:p>
        </p:txBody>
      </p:sp>
      <p:sp>
        <p:nvSpPr>
          <p:cNvPr id="13" name="CuadroTexto 12">
            <a:extLst>
              <a:ext uri="{FF2B5EF4-FFF2-40B4-BE49-F238E27FC236}">
                <a16:creationId xmlns:a16="http://schemas.microsoft.com/office/drawing/2014/main" id="{BF1BB478-B9BD-4FE9-9EC0-F5D10FBE290F}"/>
              </a:ext>
            </a:extLst>
          </p:cNvPr>
          <p:cNvSpPr txBox="1"/>
          <p:nvPr/>
        </p:nvSpPr>
        <p:spPr>
          <a:xfrm>
            <a:off x="10568255" y="1487822"/>
            <a:ext cx="1279222" cy="707886"/>
          </a:xfrm>
          <a:prstGeom prst="rect">
            <a:avLst/>
          </a:prstGeom>
          <a:noFill/>
        </p:spPr>
        <p:txBody>
          <a:bodyPr wrap="square" rtlCol="0">
            <a:spAutoFit/>
          </a:bodyPr>
          <a:lstStyle/>
          <a:p>
            <a:r>
              <a:rPr lang="es-AR" sz="4000" dirty="0" err="1">
                <a:solidFill>
                  <a:schemeClr val="accent2"/>
                </a:solidFill>
              </a:rPr>
              <a:t>isr</a:t>
            </a:r>
            <a:r>
              <a:rPr lang="es-AR" sz="2400" dirty="0" err="1">
                <a:solidFill>
                  <a:schemeClr val="accent2"/>
                </a:solidFill>
              </a:rPr>
              <a:t>s</a:t>
            </a:r>
            <a:endParaRPr lang="es-AR" sz="4000" dirty="0">
              <a:solidFill>
                <a:schemeClr val="accent2"/>
              </a:solidFill>
            </a:endParaRPr>
          </a:p>
        </p:txBody>
      </p:sp>
      <p:grpSp>
        <p:nvGrpSpPr>
          <p:cNvPr id="11" name="Grupo 10">
            <a:extLst>
              <a:ext uri="{FF2B5EF4-FFF2-40B4-BE49-F238E27FC236}">
                <a16:creationId xmlns:a16="http://schemas.microsoft.com/office/drawing/2014/main" id="{9BE3E435-36AC-4F42-AFC5-0236936F4CA2}"/>
              </a:ext>
            </a:extLst>
          </p:cNvPr>
          <p:cNvGrpSpPr/>
          <p:nvPr/>
        </p:nvGrpSpPr>
        <p:grpSpPr>
          <a:xfrm>
            <a:off x="8938442" y="5111742"/>
            <a:ext cx="1859260" cy="1224136"/>
            <a:chOff x="8938442" y="5111742"/>
            <a:chExt cx="1859260" cy="1224136"/>
          </a:xfrm>
        </p:grpSpPr>
        <p:sp>
          <p:nvSpPr>
            <p:cNvPr id="18" name="4 Flecha derecha">
              <a:extLst>
                <a:ext uri="{FF2B5EF4-FFF2-40B4-BE49-F238E27FC236}">
                  <a16:creationId xmlns:a16="http://schemas.microsoft.com/office/drawing/2014/main" id="{A3E85D58-22A6-4A5C-9B04-BD356E9EBFA8}"/>
                </a:ext>
              </a:extLst>
            </p:cNvPr>
            <p:cNvSpPr/>
            <p:nvPr/>
          </p:nvSpPr>
          <p:spPr>
            <a:xfrm>
              <a:off x="9074909" y="5183750"/>
              <a:ext cx="904463" cy="864096"/>
            </a:xfrm>
            <a:prstGeom prst="rightArrow">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19" name="6 Conector recto">
              <a:extLst>
                <a:ext uri="{FF2B5EF4-FFF2-40B4-BE49-F238E27FC236}">
                  <a16:creationId xmlns:a16="http://schemas.microsoft.com/office/drawing/2014/main" id="{B6B4A5D5-BD6E-4F78-9B6C-3AC6CCF32BD7}"/>
                </a:ext>
              </a:extLst>
            </p:cNvPr>
            <p:cNvCxnSpPr>
              <a:cxnSpLocks/>
            </p:cNvCxnSpPr>
            <p:nvPr/>
          </p:nvCxnSpPr>
          <p:spPr>
            <a:xfrm flipH="1">
              <a:off x="9214589" y="5111742"/>
              <a:ext cx="175657" cy="86409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16 CuadroTexto">
              <a:extLst>
                <a:ext uri="{FF2B5EF4-FFF2-40B4-BE49-F238E27FC236}">
                  <a16:creationId xmlns:a16="http://schemas.microsoft.com/office/drawing/2014/main" id="{46913DAC-CB02-4049-B41F-FFB0B4061F47}"/>
                </a:ext>
              </a:extLst>
            </p:cNvPr>
            <p:cNvSpPr txBox="1"/>
            <p:nvPr/>
          </p:nvSpPr>
          <p:spPr>
            <a:xfrm>
              <a:off x="8938442" y="5429394"/>
              <a:ext cx="936103" cy="369332"/>
            </a:xfrm>
            <a:prstGeom prst="rect">
              <a:avLst/>
            </a:prstGeom>
            <a:noFill/>
            <a:ln w="28575">
              <a:solidFill>
                <a:schemeClr val="bg1"/>
              </a:solidFill>
            </a:ln>
          </p:spPr>
          <p:txBody>
            <a:bodyPr wrap="square" rtlCol="0">
              <a:spAutoFit/>
            </a:bodyPr>
            <a:lstStyle/>
            <a:p>
              <a:pPr algn="ctr"/>
              <a:r>
                <a:rPr lang="es-AR" b="1" dirty="0">
                  <a:solidFill>
                    <a:schemeClr val="accent2">
                      <a:lumMod val="75000"/>
                    </a:schemeClr>
                  </a:solidFill>
                </a:rPr>
                <a:t>12 bits</a:t>
              </a:r>
            </a:p>
          </p:txBody>
        </p:sp>
        <p:sp>
          <p:nvSpPr>
            <p:cNvPr id="21" name="18 CuadroTexto">
              <a:extLst>
                <a:ext uri="{FF2B5EF4-FFF2-40B4-BE49-F238E27FC236}">
                  <a16:creationId xmlns:a16="http://schemas.microsoft.com/office/drawing/2014/main" id="{419D112D-9D3C-47EA-A382-294A98AD8C72}"/>
                </a:ext>
              </a:extLst>
            </p:cNvPr>
            <p:cNvSpPr txBox="1"/>
            <p:nvPr/>
          </p:nvSpPr>
          <p:spPr>
            <a:xfrm>
              <a:off x="9035628" y="5966546"/>
              <a:ext cx="1762074" cy="369332"/>
            </a:xfrm>
            <a:prstGeom prst="rect">
              <a:avLst/>
            </a:prstGeom>
            <a:noFill/>
            <a:ln w="28575">
              <a:solidFill>
                <a:schemeClr val="bg1"/>
              </a:solidFill>
            </a:ln>
          </p:spPr>
          <p:txBody>
            <a:bodyPr wrap="square" rtlCol="0">
              <a:spAutoFit/>
            </a:bodyPr>
            <a:lstStyle/>
            <a:p>
              <a:pPr algn="ctr"/>
              <a:r>
                <a:rPr lang="es-AR" dirty="0">
                  <a:solidFill>
                    <a:srgbClr val="FF0000"/>
                  </a:solidFill>
                </a:rPr>
                <a:t>Salida digital</a:t>
              </a:r>
            </a:p>
          </p:txBody>
        </p:sp>
      </p:grpSp>
      <p:sp>
        <p:nvSpPr>
          <p:cNvPr id="17" name="Text Box 8">
            <a:extLst>
              <a:ext uri="{FF2B5EF4-FFF2-40B4-BE49-F238E27FC236}">
                <a16:creationId xmlns:a16="http://schemas.microsoft.com/office/drawing/2014/main" id="{91A209EC-832F-4B23-B569-8BA9EF076883}"/>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2" name="Text Box 1">
            <a:extLst>
              <a:ext uri="{FF2B5EF4-FFF2-40B4-BE49-F238E27FC236}">
                <a16:creationId xmlns:a16="http://schemas.microsoft.com/office/drawing/2014/main" id="{31044BD2-F944-4FD1-A7A0-A681AE415BB1}"/>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23" name="Text Box 4">
            <a:extLst>
              <a:ext uri="{FF2B5EF4-FFF2-40B4-BE49-F238E27FC236}">
                <a16:creationId xmlns:a16="http://schemas.microsoft.com/office/drawing/2014/main" id="{27299925-F880-486B-BEF7-3C53FC5E250A}"/>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7686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Interrupciones</a:t>
            </a:r>
            <a:endParaRPr lang="es-ES" b="1" spc="-1" dirty="0">
              <a:solidFill>
                <a:srgbClr val="000000"/>
              </a:solidFill>
              <a:uFill>
                <a:solidFill>
                  <a:srgbClr val="FFFFFF"/>
                </a:solidFill>
              </a:uFill>
              <a:latin typeface="Calibri"/>
            </a:endParaRPr>
          </a:p>
        </p:txBody>
      </p:sp>
      <p:sp>
        <p:nvSpPr>
          <p:cNvPr id="9" name="CuadroTexto 8">
            <a:extLst>
              <a:ext uri="{FF2B5EF4-FFF2-40B4-BE49-F238E27FC236}">
                <a16:creationId xmlns:a16="http://schemas.microsoft.com/office/drawing/2014/main" id="{F8F5671A-C674-4B63-B378-46A359BD3DBC}"/>
              </a:ext>
            </a:extLst>
          </p:cNvPr>
          <p:cNvSpPr txBox="1"/>
          <p:nvPr/>
        </p:nvSpPr>
        <p:spPr>
          <a:xfrm>
            <a:off x="151461" y="1889682"/>
            <a:ext cx="9759157" cy="4078039"/>
          </a:xfrm>
          <a:prstGeom prst="rect">
            <a:avLst/>
          </a:prstGeom>
          <a:noFill/>
        </p:spPr>
        <p:txBody>
          <a:bodyPr wrap="square">
            <a:spAutoFit/>
          </a:bodyPr>
          <a:lstStyle/>
          <a:p>
            <a:pPr>
              <a:spcAft>
                <a:spcPts val="1200"/>
              </a:spcAft>
            </a:pPr>
            <a:r>
              <a:rPr lang="es-AR" sz="3200" dirty="0"/>
              <a:t>• Interrupciones de conversión completa o secuencia completa para las secuencias A y B (2)</a:t>
            </a:r>
          </a:p>
          <a:p>
            <a:pPr>
              <a:spcAft>
                <a:spcPts val="1200"/>
              </a:spcAft>
            </a:pPr>
            <a:r>
              <a:rPr lang="es-AR" sz="3200" dirty="0"/>
              <a:t>• Interrupción por fuera de rango de comparación de umbral </a:t>
            </a:r>
            <a:r>
              <a:rPr lang="es-AR" sz="2400" dirty="0"/>
              <a:t>(o ventana)</a:t>
            </a:r>
          </a:p>
          <a:p>
            <a:pPr>
              <a:spcAft>
                <a:spcPts val="1200"/>
              </a:spcAft>
            </a:pPr>
            <a:r>
              <a:rPr lang="es-AR" sz="3200" dirty="0"/>
              <a:t>• Interrupción por desbordamiento de datos </a:t>
            </a:r>
            <a:r>
              <a:rPr lang="es-AR" sz="2400" dirty="0"/>
              <a:t>(</a:t>
            </a:r>
            <a:r>
              <a:rPr lang="es-AR" sz="2400" dirty="0" err="1"/>
              <a:t>overrun</a:t>
            </a:r>
            <a:r>
              <a:rPr lang="es-AR" sz="2400" dirty="0"/>
              <a:t> en cualquiera de los canales habilitados)</a:t>
            </a:r>
            <a:endParaRPr lang="es-AR" sz="3200" dirty="0"/>
          </a:p>
          <a:p>
            <a:pPr algn="just">
              <a:spcBef>
                <a:spcPts val="600"/>
              </a:spcBef>
              <a:spcAft>
                <a:spcPts val="1200"/>
              </a:spcAft>
            </a:pPr>
            <a:r>
              <a:rPr lang="es-AR" sz="2400" dirty="0">
                <a:latin typeface="AR CENA" panose="02000000000000000000" pitchFamily="2" charset="0"/>
              </a:rPr>
              <a:t>Cualquiera de estas fuentes de interrupción puede habilitarse o inhabilitarse individualmente en el registro INTEN.</a:t>
            </a:r>
          </a:p>
        </p:txBody>
      </p:sp>
      <p:sp>
        <p:nvSpPr>
          <p:cNvPr id="10" name="CuadroTexto 9">
            <a:extLst>
              <a:ext uri="{FF2B5EF4-FFF2-40B4-BE49-F238E27FC236}">
                <a16:creationId xmlns:a16="http://schemas.microsoft.com/office/drawing/2014/main" id="{66833D04-D284-40E3-8EF9-E8D6A1DBBF46}"/>
              </a:ext>
            </a:extLst>
          </p:cNvPr>
          <p:cNvSpPr txBox="1"/>
          <p:nvPr/>
        </p:nvSpPr>
        <p:spPr>
          <a:xfrm>
            <a:off x="3558702" y="1253884"/>
            <a:ext cx="7903723" cy="523220"/>
          </a:xfrm>
          <a:prstGeom prst="rect">
            <a:avLst/>
          </a:prstGeom>
          <a:noFill/>
        </p:spPr>
        <p:txBody>
          <a:bodyPr wrap="square">
            <a:spAutoFit/>
          </a:bodyPr>
          <a:lstStyle/>
          <a:p>
            <a:pPr>
              <a:spcAft>
                <a:spcPts val="1200"/>
              </a:spcAft>
            </a:pPr>
            <a:r>
              <a:rPr lang="es-AR" sz="2800" i="1" dirty="0"/>
              <a:t>Incluye 4 vectores de interrupciones diferentes:</a:t>
            </a:r>
          </a:p>
        </p:txBody>
      </p:sp>
      <p:pic>
        <p:nvPicPr>
          <p:cNvPr id="3" name="Imagen 2">
            <a:extLst>
              <a:ext uri="{FF2B5EF4-FFF2-40B4-BE49-F238E27FC236}">
                <a16:creationId xmlns:a16="http://schemas.microsoft.com/office/drawing/2014/main" id="{3F354E11-421B-476D-896B-7FEA224F92E0}"/>
              </a:ext>
            </a:extLst>
          </p:cNvPr>
          <p:cNvPicPr>
            <a:picLocks noChangeAspect="1"/>
          </p:cNvPicPr>
          <p:nvPr/>
        </p:nvPicPr>
        <p:blipFill>
          <a:blip r:embed="rId2"/>
          <a:stretch>
            <a:fillRect/>
          </a:stretch>
        </p:blipFill>
        <p:spPr>
          <a:xfrm>
            <a:off x="10065104" y="1420956"/>
            <a:ext cx="2080440" cy="4016088"/>
          </a:xfrm>
          <a:prstGeom prst="rect">
            <a:avLst/>
          </a:prstGeom>
        </p:spPr>
      </p:pic>
      <p:sp>
        <p:nvSpPr>
          <p:cNvPr id="11" name="Text Box 8">
            <a:extLst>
              <a:ext uri="{FF2B5EF4-FFF2-40B4-BE49-F238E27FC236}">
                <a16:creationId xmlns:a16="http://schemas.microsoft.com/office/drawing/2014/main" id="{60369CA8-39AB-4E02-B080-1E17102DA15F}"/>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19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2" name="Text Box 1">
            <a:extLst>
              <a:ext uri="{FF2B5EF4-FFF2-40B4-BE49-F238E27FC236}">
                <a16:creationId xmlns:a16="http://schemas.microsoft.com/office/drawing/2014/main" id="{15E4D59D-F56F-482A-91A1-EF1E34C612CB}"/>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3" name="Text Box 4">
            <a:extLst>
              <a:ext uri="{FF2B5EF4-FFF2-40B4-BE49-F238E27FC236}">
                <a16:creationId xmlns:a16="http://schemas.microsoft.com/office/drawing/2014/main" id="{2E545F68-6752-4D30-BF51-D499EA76E11A}"/>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0416336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 name="Picture 1"/>
          <p:cNvPicPr/>
          <p:nvPr/>
        </p:nvPicPr>
        <p:blipFill>
          <a:blip r:embed="rId2"/>
          <a:stretch/>
        </p:blipFill>
        <p:spPr>
          <a:xfrm>
            <a:off x="1113516" y="1612256"/>
            <a:ext cx="3791888" cy="2256608"/>
          </a:xfrm>
          <a:prstGeom prst="rect">
            <a:avLst/>
          </a:prstGeom>
          <a:ln w="9360">
            <a:noFill/>
          </a:ln>
          <a:effectLst>
            <a:glow rad="228600">
              <a:schemeClr val="accent6">
                <a:satMod val="175000"/>
                <a:alpha val="40000"/>
              </a:schemeClr>
            </a:glow>
          </a:effectLst>
        </p:spPr>
      </p:pic>
      <p:pic>
        <p:nvPicPr>
          <p:cNvPr id="90" name="Picture 2"/>
          <p:cNvPicPr/>
          <p:nvPr/>
        </p:nvPicPr>
        <p:blipFill>
          <a:blip r:embed="rId3"/>
          <a:stretch/>
        </p:blipFill>
        <p:spPr>
          <a:xfrm>
            <a:off x="7797709" y="981322"/>
            <a:ext cx="3692528" cy="2884492"/>
          </a:xfrm>
          <a:prstGeom prst="rect">
            <a:avLst/>
          </a:prstGeom>
          <a:ln w="9360">
            <a:noFill/>
          </a:ln>
          <a:effectLst>
            <a:glow rad="228600">
              <a:schemeClr val="accent6">
                <a:satMod val="175000"/>
                <a:alpha val="40000"/>
              </a:schemeClr>
            </a:glow>
          </a:effectLst>
        </p:spPr>
      </p:pic>
      <p:sp>
        <p:nvSpPr>
          <p:cNvPr id="91" name="CustomShape 3"/>
          <p:cNvSpPr/>
          <p:nvPr/>
        </p:nvSpPr>
        <p:spPr>
          <a:xfrm>
            <a:off x="2117095" y="306542"/>
            <a:ext cx="7678440" cy="755512"/>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Señales</a:t>
            </a:r>
            <a:endParaRPr lang="es-AR" spc="-1" dirty="0">
              <a:solidFill>
                <a:srgbClr val="000000"/>
              </a:solidFill>
              <a:uFill>
                <a:solidFill>
                  <a:srgbClr val="FFFFFF"/>
                </a:solidFill>
              </a:uFill>
              <a:latin typeface="Arial"/>
            </a:endParaRPr>
          </a:p>
        </p:txBody>
      </p:sp>
      <p:sp>
        <p:nvSpPr>
          <p:cNvPr id="92" name="CustomShape 4"/>
          <p:cNvSpPr/>
          <p:nvPr/>
        </p:nvSpPr>
        <p:spPr>
          <a:xfrm>
            <a:off x="598311" y="4270376"/>
            <a:ext cx="11243733" cy="1741251"/>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lstStyle/>
          <a:p>
            <a:pPr marL="342900" indent="-342900" algn="just">
              <a:lnSpc>
                <a:spcPct val="90000"/>
              </a:lnSpc>
              <a:buFont typeface="Arial" panose="020B0604020202020204" pitchFamily="34" charset="0"/>
              <a:buChar char="•"/>
            </a:pPr>
            <a:r>
              <a:rPr lang="es-AR" sz="3200" spc="-1" dirty="0">
                <a:solidFill>
                  <a:srgbClr val="000000"/>
                </a:solidFill>
                <a:uFill>
                  <a:solidFill>
                    <a:srgbClr val="FFFFFF"/>
                  </a:solidFill>
                </a:uFill>
                <a:latin typeface="Calibri"/>
              </a:rPr>
              <a:t>Si se desea almacenar,  procesar y/o transmitir estas señales la forma mas sencilla y eficiente es </a:t>
            </a:r>
            <a:r>
              <a:rPr lang="es-AR" sz="3200" u="sng" spc="-1" dirty="0">
                <a:solidFill>
                  <a:srgbClr val="000000"/>
                </a:solidFill>
                <a:uFill>
                  <a:solidFill>
                    <a:srgbClr val="FFFFFF"/>
                  </a:solidFill>
                </a:uFill>
                <a:latin typeface="Calibri"/>
              </a:rPr>
              <a:t>convertirlas al formato digital</a:t>
            </a:r>
            <a:r>
              <a:rPr lang="es-AR" sz="3200" spc="-1" dirty="0">
                <a:solidFill>
                  <a:srgbClr val="000000"/>
                </a:solidFill>
                <a:uFill>
                  <a:solidFill>
                    <a:srgbClr val="FFFFFF"/>
                  </a:solidFill>
                </a:uFill>
                <a:latin typeface="Calibri"/>
              </a:rPr>
              <a:t> y almacenarlas en memorias (discos, </a:t>
            </a:r>
            <a:r>
              <a:rPr lang="es-AR" sz="3200" spc="-1" dirty="0" err="1">
                <a:solidFill>
                  <a:srgbClr val="000000"/>
                </a:solidFill>
                <a:uFill>
                  <a:solidFill>
                    <a:srgbClr val="FFFFFF"/>
                  </a:solidFill>
                </a:uFill>
                <a:latin typeface="Calibri"/>
              </a:rPr>
              <a:t>ram</a:t>
            </a:r>
            <a:r>
              <a:rPr lang="es-AR" sz="3200" spc="-1" dirty="0">
                <a:solidFill>
                  <a:srgbClr val="000000"/>
                </a:solidFill>
                <a:uFill>
                  <a:solidFill>
                    <a:srgbClr val="FFFFFF"/>
                  </a:solidFill>
                </a:uFill>
                <a:latin typeface="Calibri"/>
              </a:rPr>
              <a:t>, </a:t>
            </a:r>
            <a:r>
              <a:rPr lang="es-AR" sz="3200" spc="-1" dirty="0" err="1">
                <a:solidFill>
                  <a:srgbClr val="000000"/>
                </a:solidFill>
                <a:uFill>
                  <a:solidFill>
                    <a:srgbClr val="FFFFFF"/>
                  </a:solidFill>
                </a:uFill>
                <a:latin typeface="Calibri"/>
              </a:rPr>
              <a:t>eeprom</a:t>
            </a:r>
            <a:r>
              <a:rPr lang="es-AR" sz="3200" spc="-1" dirty="0">
                <a:solidFill>
                  <a:srgbClr val="000000"/>
                </a:solidFill>
                <a:uFill>
                  <a:solidFill>
                    <a:srgbClr val="FFFFFF"/>
                  </a:solidFill>
                </a:uFill>
                <a:latin typeface="Calibri"/>
              </a:rPr>
              <a:t>,...).</a:t>
            </a:r>
            <a:endParaRPr lang="es-AR" sz="2400" spc="-1" dirty="0">
              <a:solidFill>
                <a:srgbClr val="000000"/>
              </a:solidFill>
              <a:uFill>
                <a:solidFill>
                  <a:srgbClr val="FFFFFF"/>
                </a:solidFill>
              </a:uFill>
              <a:latin typeface="Arial"/>
            </a:endParaRPr>
          </a:p>
          <a:p>
            <a:pPr>
              <a:lnSpc>
                <a:spcPct val="90000"/>
              </a:lnSpc>
            </a:pPr>
            <a:endParaRPr lang="es-AR" spc="-1" dirty="0">
              <a:solidFill>
                <a:srgbClr val="000000"/>
              </a:solidFill>
              <a:uFill>
                <a:solidFill>
                  <a:srgbClr val="FFFFFF"/>
                </a:solidFill>
              </a:uFill>
              <a:latin typeface="Arial"/>
            </a:endParaRPr>
          </a:p>
        </p:txBody>
      </p:sp>
      <p:sp>
        <p:nvSpPr>
          <p:cNvPr id="8" name="Text Box 8">
            <a:extLst>
              <a:ext uri="{FF2B5EF4-FFF2-40B4-BE49-F238E27FC236}">
                <a16:creationId xmlns:a16="http://schemas.microsoft.com/office/drawing/2014/main" id="{3DEBCD30-6100-4E13-8281-6ADC263823A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9" name="Text Box 1">
            <a:extLst>
              <a:ext uri="{FF2B5EF4-FFF2-40B4-BE49-F238E27FC236}">
                <a16:creationId xmlns:a16="http://schemas.microsoft.com/office/drawing/2014/main" id="{47746AB0-8F4A-4FD4-948C-3DB3B7D9537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0" name="Text Box 4">
            <a:extLst>
              <a:ext uri="{FF2B5EF4-FFF2-40B4-BE49-F238E27FC236}">
                <a16:creationId xmlns:a16="http://schemas.microsoft.com/office/drawing/2014/main" id="{4119615C-FA43-4750-A7F9-68DF9866986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EF73EDA1-38CD-4DDE-94A9-E5D84E03D13D}"/>
              </a:ext>
            </a:extLst>
          </p:cNvPr>
          <p:cNvPicPr>
            <a:picLocks noChangeAspect="1"/>
          </p:cNvPicPr>
          <p:nvPr/>
        </p:nvPicPr>
        <p:blipFill>
          <a:blip r:embed="rId2"/>
          <a:stretch>
            <a:fillRect/>
          </a:stretch>
        </p:blipFill>
        <p:spPr>
          <a:xfrm>
            <a:off x="356721" y="3405442"/>
            <a:ext cx="3107668" cy="2202375"/>
          </a:xfrm>
          <a:prstGeom prst="rect">
            <a:avLst/>
          </a:prstGeom>
        </p:spPr>
      </p:pic>
      <p:sp>
        <p:nvSpPr>
          <p:cNvPr id="451" name="TextShape 1"/>
          <p:cNvSpPr txBox="1"/>
          <p:nvPr/>
        </p:nvSpPr>
        <p:spPr>
          <a:xfrm>
            <a:off x="2135187" y="318820"/>
            <a:ext cx="8560340"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Disparo por HW</a:t>
            </a:r>
            <a:endParaRPr lang="es-ES" b="1" spc="-1" dirty="0">
              <a:solidFill>
                <a:srgbClr val="000000"/>
              </a:solidFill>
              <a:uFill>
                <a:solidFill>
                  <a:srgbClr val="FFFFFF"/>
                </a:solidFill>
              </a:uFill>
              <a:latin typeface="Calibri"/>
            </a:endParaRPr>
          </a:p>
        </p:txBody>
      </p:sp>
      <p:sp>
        <p:nvSpPr>
          <p:cNvPr id="9" name="Rectángulo 8">
            <a:extLst>
              <a:ext uri="{FF2B5EF4-FFF2-40B4-BE49-F238E27FC236}">
                <a16:creationId xmlns:a16="http://schemas.microsoft.com/office/drawing/2014/main" id="{FA28B32C-D52A-430E-8389-74FC4F51E8F1}"/>
              </a:ext>
            </a:extLst>
          </p:cNvPr>
          <p:cNvSpPr/>
          <p:nvPr/>
        </p:nvSpPr>
        <p:spPr>
          <a:xfrm>
            <a:off x="282222" y="1250183"/>
            <a:ext cx="11909778" cy="2400657"/>
          </a:xfrm>
          <a:prstGeom prst="rect">
            <a:avLst/>
          </a:prstGeom>
        </p:spPr>
        <p:txBody>
          <a:bodyPr wrap="square">
            <a:spAutoFit/>
          </a:bodyPr>
          <a:lstStyle/>
          <a:p>
            <a:pPr marL="273050" indent="-273050">
              <a:spcAft>
                <a:spcPts val="1200"/>
              </a:spcAft>
            </a:pPr>
            <a:r>
              <a:rPr lang="es-AR" sz="2400" dirty="0">
                <a:latin typeface="Arial" panose="020B0604020202020204" pitchFamily="34" charset="0"/>
              </a:rPr>
              <a:t>El ADC siempre trabaja con secuencias (denominadas A y B).</a:t>
            </a:r>
          </a:p>
          <a:p>
            <a:pPr marL="273050" indent="-273050">
              <a:spcAft>
                <a:spcPts val="1200"/>
              </a:spcAft>
            </a:pPr>
            <a:r>
              <a:rPr lang="es-AR" sz="2400" dirty="0">
                <a:latin typeface="Arial" panose="020B0604020202020204" pitchFamily="34" charset="0"/>
              </a:rPr>
              <a:t>Cada secuencia puede tener 1 o 12 canales en uso.</a:t>
            </a:r>
          </a:p>
          <a:p>
            <a:pPr marL="273050" indent="-273050">
              <a:spcAft>
                <a:spcPts val="1200"/>
              </a:spcAft>
            </a:pPr>
            <a:r>
              <a:rPr lang="es-AR" sz="2400" dirty="0">
                <a:latin typeface="Arial" panose="020B0604020202020204" pitchFamily="34" charset="0"/>
              </a:rPr>
              <a:t>El disparo de inicio de la conversión de la secuencia puede ser por SW </a:t>
            </a:r>
            <a:r>
              <a:rPr lang="es-AR" sz="1600" i="1" dirty="0">
                <a:latin typeface="Arial" panose="020B0604020202020204" pitchFamily="34" charset="0"/>
              </a:rPr>
              <a:t>(</a:t>
            </a:r>
            <a:r>
              <a:rPr lang="es-AR" sz="1600" b="1" i="1" dirty="0">
                <a:latin typeface="Arial" panose="020B0604020202020204" pitchFamily="34" charset="0"/>
              </a:rPr>
              <a:t>START</a:t>
            </a:r>
            <a:r>
              <a:rPr lang="es-AR" sz="1600" i="1" dirty="0">
                <a:latin typeface="Arial" panose="020B0604020202020204" pitchFamily="34" charset="0"/>
              </a:rPr>
              <a:t> bit o </a:t>
            </a:r>
            <a:r>
              <a:rPr lang="es-AR" sz="1600" b="1" i="1" dirty="0">
                <a:latin typeface="Arial" panose="020B0604020202020204" pitchFamily="34" charset="0"/>
              </a:rPr>
              <a:t>BURST</a:t>
            </a:r>
            <a:r>
              <a:rPr lang="es-AR" sz="1600" i="1" dirty="0">
                <a:latin typeface="Arial" panose="020B0604020202020204" pitchFamily="34" charset="0"/>
              </a:rPr>
              <a:t> bit)</a:t>
            </a:r>
            <a:r>
              <a:rPr lang="es-AR" sz="2400" dirty="0">
                <a:latin typeface="Arial" panose="020B0604020202020204" pitchFamily="34" charset="0"/>
              </a:rPr>
              <a:t> o por HW:</a:t>
            </a:r>
          </a:p>
          <a:p>
            <a:pPr marL="273050" indent="-273050">
              <a:spcAft>
                <a:spcPts val="1200"/>
              </a:spcAft>
            </a:pPr>
            <a:endParaRPr lang="es-AR" sz="2400" dirty="0">
              <a:latin typeface="Arial" panose="020B0604020202020204" pitchFamily="34" charset="0"/>
            </a:endParaRPr>
          </a:p>
        </p:txBody>
      </p:sp>
      <p:pic>
        <p:nvPicPr>
          <p:cNvPr id="12" name="Imagen 11">
            <a:extLst>
              <a:ext uri="{FF2B5EF4-FFF2-40B4-BE49-F238E27FC236}">
                <a16:creationId xmlns:a16="http://schemas.microsoft.com/office/drawing/2014/main" id="{406445F5-D3EA-420B-B8E3-0E98C6029637}"/>
              </a:ext>
            </a:extLst>
          </p:cNvPr>
          <p:cNvPicPr>
            <a:picLocks noChangeAspect="1"/>
          </p:cNvPicPr>
          <p:nvPr/>
        </p:nvPicPr>
        <p:blipFill>
          <a:blip r:embed="rId3"/>
          <a:stretch>
            <a:fillRect/>
          </a:stretch>
        </p:blipFill>
        <p:spPr>
          <a:xfrm>
            <a:off x="6939575" y="3112214"/>
            <a:ext cx="4970203" cy="2785082"/>
          </a:xfrm>
          <a:prstGeom prst="rect">
            <a:avLst/>
          </a:prstGeom>
          <a:effectLst>
            <a:glow rad="63500">
              <a:schemeClr val="accent6">
                <a:satMod val="175000"/>
                <a:alpha val="40000"/>
              </a:schemeClr>
            </a:glow>
          </a:effectLst>
        </p:spPr>
      </p:pic>
      <p:sp>
        <p:nvSpPr>
          <p:cNvPr id="15" name="CuadroTexto 14">
            <a:extLst>
              <a:ext uri="{FF2B5EF4-FFF2-40B4-BE49-F238E27FC236}">
                <a16:creationId xmlns:a16="http://schemas.microsoft.com/office/drawing/2014/main" id="{A60D731A-29FC-46DF-A289-80A2D0AC12B8}"/>
              </a:ext>
            </a:extLst>
          </p:cNvPr>
          <p:cNvSpPr txBox="1"/>
          <p:nvPr/>
        </p:nvSpPr>
        <p:spPr>
          <a:xfrm>
            <a:off x="3735421" y="3304426"/>
            <a:ext cx="2921932" cy="2308324"/>
          </a:xfrm>
          <a:prstGeom prst="rect">
            <a:avLst/>
          </a:prstGeom>
          <a:noFill/>
        </p:spPr>
        <p:txBody>
          <a:bodyPr wrap="square">
            <a:spAutoFit/>
          </a:bodyPr>
          <a:lstStyle/>
          <a:p>
            <a:pPr algn="just">
              <a:spcAft>
                <a:spcPts val="1200"/>
              </a:spcAft>
            </a:pPr>
            <a:r>
              <a:rPr lang="es-AR" sz="2400" dirty="0">
                <a:latin typeface="Arial" panose="020B0604020202020204" pitchFamily="34" charset="0"/>
              </a:rPr>
              <a:t>Existen 8 fuentes diferentes</a:t>
            </a:r>
            <a:r>
              <a:rPr lang="es-AR" sz="2000" dirty="0">
                <a:latin typeface="Arial" panose="020B0604020202020204" pitchFamily="34" charset="0"/>
              </a:rPr>
              <a:t> </a:t>
            </a:r>
            <a:r>
              <a:rPr lang="es-AR" i="1" dirty="0">
                <a:latin typeface="Arial" panose="020B0604020202020204" pitchFamily="34" charset="0"/>
              </a:rPr>
              <a:t>(internas y externas)</a:t>
            </a:r>
            <a:r>
              <a:rPr lang="es-AR" sz="2000" dirty="0">
                <a:latin typeface="Arial" panose="020B0604020202020204" pitchFamily="34" charset="0"/>
              </a:rPr>
              <a:t> </a:t>
            </a:r>
            <a:r>
              <a:rPr lang="es-AR" sz="2400" dirty="0">
                <a:latin typeface="Arial" panose="020B0604020202020204" pitchFamily="34" charset="0"/>
              </a:rPr>
              <a:t>de </a:t>
            </a:r>
            <a:r>
              <a:rPr lang="es-AR" sz="2400" b="1" dirty="0">
                <a:latin typeface="Arial" panose="020B0604020202020204" pitchFamily="34" charset="0"/>
              </a:rPr>
              <a:t>disparo por HW </a:t>
            </a:r>
            <a:r>
              <a:rPr lang="es-AR" sz="2400" dirty="0">
                <a:latin typeface="Arial" panose="020B0604020202020204" pitchFamily="34" charset="0"/>
              </a:rPr>
              <a:t>(y pueden ser mezcladas con disparos por SW) </a:t>
            </a:r>
          </a:p>
        </p:txBody>
      </p:sp>
      <p:sp>
        <p:nvSpPr>
          <p:cNvPr id="10" name="Text Box 8">
            <a:extLst>
              <a:ext uri="{FF2B5EF4-FFF2-40B4-BE49-F238E27FC236}">
                <a16:creationId xmlns:a16="http://schemas.microsoft.com/office/drawing/2014/main" id="{8AB88019-F482-4E3B-81F1-DFB4BE33A55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1">
            <a:extLst>
              <a:ext uri="{FF2B5EF4-FFF2-40B4-BE49-F238E27FC236}">
                <a16:creationId xmlns:a16="http://schemas.microsoft.com/office/drawing/2014/main" id="{8710666E-3696-4EE0-9793-FA74AD5B0473}"/>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3" name="Text Box 4">
            <a:extLst>
              <a:ext uri="{FF2B5EF4-FFF2-40B4-BE49-F238E27FC236}">
                <a16:creationId xmlns:a16="http://schemas.microsoft.com/office/drawing/2014/main" id="{3548E4E6-A577-4B2F-ACBC-87E7419AE34F}"/>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863360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Disparo por SW</a:t>
            </a:r>
            <a:endParaRPr lang="es-ES" b="1" spc="-1" dirty="0">
              <a:solidFill>
                <a:srgbClr val="000000"/>
              </a:solidFill>
              <a:uFill>
                <a:solidFill>
                  <a:srgbClr val="FFFFFF"/>
                </a:solidFill>
              </a:uFill>
              <a:latin typeface="Calibri"/>
            </a:endParaRPr>
          </a:p>
        </p:txBody>
      </p:sp>
      <p:sp>
        <p:nvSpPr>
          <p:cNvPr id="9" name="CuadroTexto 8">
            <a:extLst>
              <a:ext uri="{FF2B5EF4-FFF2-40B4-BE49-F238E27FC236}">
                <a16:creationId xmlns:a16="http://schemas.microsoft.com/office/drawing/2014/main" id="{DF8415AE-DC45-4448-9CB4-0D8256B05B6F}"/>
              </a:ext>
            </a:extLst>
          </p:cNvPr>
          <p:cNvSpPr txBox="1"/>
          <p:nvPr/>
        </p:nvSpPr>
        <p:spPr>
          <a:xfrm>
            <a:off x="285089" y="1395203"/>
            <a:ext cx="11342451" cy="4431983"/>
          </a:xfrm>
          <a:prstGeom prst="rect">
            <a:avLst/>
          </a:prstGeom>
          <a:noFill/>
        </p:spPr>
        <p:txBody>
          <a:bodyPr wrap="square">
            <a:spAutoFit/>
          </a:bodyPr>
          <a:lstStyle/>
          <a:p>
            <a:pPr algn="just">
              <a:spcAft>
                <a:spcPts val="1800"/>
              </a:spcAft>
            </a:pPr>
            <a:r>
              <a:rPr lang="es-AR" sz="2800" dirty="0"/>
              <a:t>Hay dos formas en las que se puede activar una </a:t>
            </a:r>
            <a:r>
              <a:rPr lang="es-AR" sz="2800" i="1" dirty="0"/>
              <a:t>secuencia</a:t>
            </a:r>
            <a:r>
              <a:rPr lang="es-AR" sz="2800" dirty="0"/>
              <a:t> de conversión </a:t>
            </a:r>
            <a:r>
              <a:rPr lang="es-AR" sz="2800" b="1" dirty="0"/>
              <a:t>disparada por SW</a:t>
            </a:r>
            <a:r>
              <a:rPr lang="es-AR" sz="2800" dirty="0"/>
              <a:t>:</a:t>
            </a:r>
          </a:p>
          <a:p>
            <a:pPr algn="just">
              <a:spcAft>
                <a:spcPts val="1800"/>
              </a:spcAft>
            </a:pPr>
            <a:r>
              <a:rPr lang="es-AR" sz="2800" dirty="0"/>
              <a:t>1. </a:t>
            </a:r>
            <a:r>
              <a:rPr lang="es-AR" sz="2800" b="1" dirty="0"/>
              <a:t>Bit de inicio</a:t>
            </a:r>
            <a:r>
              <a:rPr lang="es-AR" sz="2800" dirty="0"/>
              <a:t>: Se setea el bit de </a:t>
            </a:r>
            <a:r>
              <a:rPr lang="es-AR" sz="2800" i="1" dirty="0"/>
              <a:t>START</a:t>
            </a:r>
            <a:r>
              <a:rPr lang="es-AR" sz="2800" dirty="0"/>
              <a:t> en el registro SEQn_CTRL correspondiente. Esa acción produce el mismo efecto que un disparo de hw para esa secuencia. Se produce una sola conversión de la secuencia. (salvo single-</a:t>
            </a:r>
            <a:r>
              <a:rPr lang="es-AR" sz="2800" dirty="0" err="1"/>
              <a:t>mode</a:t>
            </a:r>
            <a:r>
              <a:rPr lang="es-AR" sz="2800" dirty="0"/>
              <a:t>)</a:t>
            </a:r>
          </a:p>
          <a:p>
            <a:pPr algn="just">
              <a:spcAft>
                <a:spcPts val="1200"/>
              </a:spcAft>
            </a:pPr>
            <a:r>
              <a:rPr lang="es-AR" sz="2800" dirty="0"/>
              <a:t>2. </a:t>
            </a:r>
            <a:r>
              <a:rPr lang="es-AR" sz="2800" b="1" dirty="0"/>
              <a:t>Modo de ráfaga (BURST)</a:t>
            </a:r>
            <a:r>
              <a:rPr lang="es-AR" sz="2800" dirty="0"/>
              <a:t>: Siempre que el bit </a:t>
            </a:r>
            <a:r>
              <a:rPr lang="es-AR" sz="2800" i="1" dirty="0"/>
              <a:t>BURST</a:t>
            </a:r>
            <a:r>
              <a:rPr lang="es-AR" sz="2800" dirty="0"/>
              <a:t> sea 1 en el registro SEQn_CTRL, la secuencia de conversión en cuestión (A o B) se desplazará por sus canales de forma continua y repetitiva. Cualquier nuevo disparador de software o hardware en esta secuencia será ignorado. </a:t>
            </a:r>
          </a:p>
        </p:txBody>
      </p:sp>
      <p:sp>
        <p:nvSpPr>
          <p:cNvPr id="13" name="Text Box 8">
            <a:extLst>
              <a:ext uri="{FF2B5EF4-FFF2-40B4-BE49-F238E27FC236}">
                <a16:creationId xmlns:a16="http://schemas.microsoft.com/office/drawing/2014/main" id="{8DCDC6A4-490B-4C83-B359-297D640B294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4" name="Text Box 1">
            <a:extLst>
              <a:ext uri="{FF2B5EF4-FFF2-40B4-BE49-F238E27FC236}">
                <a16:creationId xmlns:a16="http://schemas.microsoft.com/office/drawing/2014/main" id="{5B83C743-DDB6-409A-A8C4-037A96BD80B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5" name="Text Box 4">
            <a:extLst>
              <a:ext uri="{FF2B5EF4-FFF2-40B4-BE49-F238E27FC236}">
                <a16:creationId xmlns:a16="http://schemas.microsoft.com/office/drawing/2014/main" id="{8D5736B9-2C90-4B63-B22F-45D699F1412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864035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ADC – LPC845 – Pines de entrada</a:t>
            </a:r>
            <a:endParaRPr lang="es-ES" b="1" spc="-1" dirty="0">
              <a:solidFill>
                <a:srgbClr val="000000"/>
              </a:solidFill>
              <a:uFill>
                <a:solidFill>
                  <a:srgbClr val="FFFFFF"/>
                </a:solidFill>
              </a:uFill>
              <a:latin typeface="Calibri"/>
            </a:endParaRPr>
          </a:p>
        </p:txBody>
      </p:sp>
      <p:sp>
        <p:nvSpPr>
          <p:cNvPr id="10" name="CuadroTexto 9">
            <a:extLst>
              <a:ext uri="{FF2B5EF4-FFF2-40B4-BE49-F238E27FC236}">
                <a16:creationId xmlns:a16="http://schemas.microsoft.com/office/drawing/2014/main" id="{1C0547B1-3BD3-4C66-95D3-9D1905F50EE4}"/>
              </a:ext>
            </a:extLst>
          </p:cNvPr>
          <p:cNvSpPr txBox="1"/>
          <p:nvPr/>
        </p:nvSpPr>
        <p:spPr>
          <a:xfrm>
            <a:off x="544748" y="5052104"/>
            <a:ext cx="11488366" cy="1077218"/>
          </a:xfrm>
          <a:prstGeom prst="rect">
            <a:avLst/>
          </a:prstGeom>
          <a:noFill/>
        </p:spPr>
        <p:txBody>
          <a:bodyPr wrap="square">
            <a:spAutoFit/>
          </a:bodyPr>
          <a:lstStyle/>
          <a:p>
            <a:r>
              <a:rPr lang="es-AR" sz="3200" b="1" dirty="0"/>
              <a:t>Los pines por defecto son GPIO</a:t>
            </a:r>
            <a:r>
              <a:rPr lang="es-AR" sz="3200" dirty="0"/>
              <a:t>. Pero si se los selecciona como canal de entrada quedan asociados al ADC. Los pines analógicos no son móviles.</a:t>
            </a:r>
          </a:p>
        </p:txBody>
      </p:sp>
      <p:pic>
        <p:nvPicPr>
          <p:cNvPr id="5" name="Imagen 4">
            <a:extLst>
              <a:ext uri="{FF2B5EF4-FFF2-40B4-BE49-F238E27FC236}">
                <a16:creationId xmlns:a16="http://schemas.microsoft.com/office/drawing/2014/main" id="{F1B4635E-C6AA-4335-9FAB-5E28EFE65A47}"/>
              </a:ext>
            </a:extLst>
          </p:cNvPr>
          <p:cNvPicPr>
            <a:picLocks noChangeAspect="1"/>
          </p:cNvPicPr>
          <p:nvPr/>
        </p:nvPicPr>
        <p:blipFill>
          <a:blip r:embed="rId2"/>
          <a:stretch>
            <a:fillRect/>
          </a:stretch>
        </p:blipFill>
        <p:spPr>
          <a:xfrm>
            <a:off x="1342417" y="1052068"/>
            <a:ext cx="9483678" cy="4079080"/>
          </a:xfrm>
          <a:prstGeom prst="rect">
            <a:avLst/>
          </a:prstGeom>
        </p:spPr>
      </p:pic>
      <p:sp>
        <p:nvSpPr>
          <p:cNvPr id="9" name="Text Box 8">
            <a:extLst>
              <a:ext uri="{FF2B5EF4-FFF2-40B4-BE49-F238E27FC236}">
                <a16:creationId xmlns:a16="http://schemas.microsoft.com/office/drawing/2014/main" id="{151A01E9-C91A-4BE9-9110-30EE016C15EB}"/>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1">
            <a:extLst>
              <a:ext uri="{FF2B5EF4-FFF2-40B4-BE49-F238E27FC236}">
                <a16:creationId xmlns:a16="http://schemas.microsoft.com/office/drawing/2014/main" id="{0C2A73E4-A590-4A5B-A8FB-54458F866DE9}"/>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2" name="Text Box 4">
            <a:extLst>
              <a:ext uri="{FF2B5EF4-FFF2-40B4-BE49-F238E27FC236}">
                <a16:creationId xmlns:a16="http://schemas.microsoft.com/office/drawing/2014/main" id="{A95D7A30-2119-417A-9918-934CD98BF6D3}"/>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624707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TextShape 1"/>
          <p:cNvSpPr txBox="1"/>
          <p:nvPr/>
        </p:nvSpPr>
        <p:spPr>
          <a:xfrm>
            <a:off x="1342417" y="196856"/>
            <a:ext cx="10525328" cy="773988"/>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lnSpc>
                <a:spcPct val="100000"/>
              </a:lnSpc>
            </a:pPr>
            <a:r>
              <a:rPr lang="es-ES" sz="4400" b="1" spc="-1" dirty="0">
                <a:solidFill>
                  <a:srgbClr val="000000"/>
                </a:solidFill>
                <a:uFill>
                  <a:solidFill>
                    <a:srgbClr val="FFFFFF"/>
                  </a:solidFill>
                </a:uFill>
                <a:latin typeface="Calibri"/>
              </a:rPr>
              <a:t>LPC845 – Pasos para configurar el ADC</a:t>
            </a:r>
            <a:endParaRPr lang="es-ES" b="1" spc="-1" dirty="0">
              <a:solidFill>
                <a:srgbClr val="000000"/>
              </a:solidFill>
              <a:uFill>
                <a:solidFill>
                  <a:srgbClr val="FFFFFF"/>
                </a:solidFill>
              </a:uFill>
              <a:latin typeface="Calibri"/>
            </a:endParaRPr>
          </a:p>
        </p:txBody>
      </p:sp>
      <p:sp>
        <p:nvSpPr>
          <p:cNvPr id="10" name="Google Shape;304;p29">
            <a:extLst>
              <a:ext uri="{FF2B5EF4-FFF2-40B4-BE49-F238E27FC236}">
                <a16:creationId xmlns:a16="http://schemas.microsoft.com/office/drawing/2014/main" id="{69441777-7317-4289-B926-E7A7BB57B0A6}"/>
              </a:ext>
            </a:extLst>
          </p:cNvPr>
          <p:cNvSpPr txBox="1">
            <a:spLocks noGrp="1"/>
          </p:cNvSpPr>
          <p:nvPr/>
        </p:nvSpPr>
        <p:spPr>
          <a:xfrm>
            <a:off x="530941" y="3048649"/>
            <a:ext cx="10525328" cy="265685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Roboto"/>
              <a:buChar char="●"/>
              <a:defRPr sz="1800" b="0" i="0" u="none" strike="noStrike" cap="none">
                <a:solidFill>
                  <a:schemeClr val="dk2"/>
                </a:solidFill>
                <a:latin typeface="Roboto"/>
                <a:ea typeface="Roboto"/>
                <a:cs typeface="Roboto"/>
                <a:sym typeface="Roboto"/>
              </a:defRPr>
            </a:lvl1pPr>
            <a:lvl2pPr marL="914400" marR="0" lvl="1"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2pPr>
            <a:lvl3pPr marL="1371600" marR="0" lvl="2"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3pPr>
            <a:lvl4pPr marL="1828800" marR="0" lvl="3"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4pPr>
            <a:lvl5pPr marL="2286000" marR="0" lvl="4"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5pPr>
            <a:lvl6pPr marL="2743200" marR="0" lvl="5"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6pPr>
            <a:lvl7pPr marL="3200400" marR="0" lvl="6"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7pPr>
            <a:lvl8pPr marL="3657600" marR="0" lvl="7" indent="-317500" algn="l" rtl="0">
              <a:lnSpc>
                <a:spcPct val="115000"/>
              </a:lnSpc>
              <a:spcBef>
                <a:spcPts val="1600"/>
              </a:spcBef>
              <a:spcAft>
                <a:spcPts val="0"/>
              </a:spcAft>
              <a:buClr>
                <a:schemeClr val="dk2"/>
              </a:buClr>
              <a:buSzPts val="1400"/>
              <a:buFont typeface="Roboto"/>
              <a:buChar char="○"/>
              <a:defRPr sz="1400" b="0" i="0" u="none" strike="noStrike" cap="none">
                <a:solidFill>
                  <a:schemeClr val="dk2"/>
                </a:solidFill>
                <a:latin typeface="Roboto"/>
                <a:ea typeface="Roboto"/>
                <a:cs typeface="Roboto"/>
                <a:sym typeface="Roboto"/>
              </a:defRPr>
            </a:lvl8pPr>
            <a:lvl9pPr marL="4114800" marR="0" lvl="8" indent="-317500" algn="l" rtl="0">
              <a:lnSpc>
                <a:spcPct val="115000"/>
              </a:lnSpc>
              <a:spcBef>
                <a:spcPts val="1600"/>
              </a:spcBef>
              <a:spcAft>
                <a:spcPts val="1600"/>
              </a:spcAft>
              <a:buClr>
                <a:schemeClr val="dk2"/>
              </a:buClr>
              <a:buSzPts val="1400"/>
              <a:buFont typeface="Roboto"/>
              <a:buChar char="■"/>
              <a:defRPr sz="1400" b="0" i="0" u="none" strike="noStrike" cap="none">
                <a:solidFill>
                  <a:schemeClr val="dk2"/>
                </a:solidFill>
                <a:latin typeface="Roboto"/>
                <a:ea typeface="Roboto"/>
                <a:cs typeface="Roboto"/>
                <a:sym typeface="Roboto"/>
              </a:defRPr>
            </a:lvl9pPr>
          </a:lstStyle>
          <a:p>
            <a:pPr marL="457200" lvl="0" indent="-342900" algn="just" rtl="0">
              <a:spcBef>
                <a:spcPts val="0"/>
              </a:spcBef>
              <a:spcAft>
                <a:spcPts val="0"/>
              </a:spcAft>
              <a:buSzPts val="1800"/>
              <a:buAutoNum type="arabicPeriod"/>
            </a:pPr>
            <a:r>
              <a:rPr lang="es" sz="2400" dirty="0"/>
              <a:t>Energizar el dispositivo (PDRUNCFG)</a:t>
            </a:r>
            <a:endParaRPr sz="2400" dirty="0"/>
          </a:p>
          <a:p>
            <a:pPr marL="457200" lvl="0" indent="-342900" algn="just" rtl="0">
              <a:spcBef>
                <a:spcPts val="0"/>
              </a:spcBef>
              <a:spcAft>
                <a:spcPts val="0"/>
              </a:spcAft>
              <a:buSzPts val="1800"/>
              <a:buAutoNum type="arabicPeriod"/>
            </a:pPr>
            <a:r>
              <a:rPr lang="es" sz="2400" dirty="0"/>
              <a:t>Habilitar los clocks y seleccionar su frecuencia (SYSAHBCLKCTRL)</a:t>
            </a:r>
            <a:endParaRPr sz="2400" dirty="0"/>
          </a:p>
          <a:p>
            <a:pPr marL="457200" lvl="0" indent="-342900" algn="just" rtl="0">
              <a:spcBef>
                <a:spcPts val="0"/>
              </a:spcBef>
              <a:spcAft>
                <a:spcPts val="0"/>
              </a:spcAft>
              <a:buSzPts val="1800"/>
              <a:buAutoNum type="arabicPeriod"/>
            </a:pPr>
            <a:r>
              <a:rPr lang="es" sz="2400" dirty="0"/>
              <a:t>Seleccionar los pines que se utilizarán para el ADC (PINENABLE)</a:t>
            </a:r>
            <a:endParaRPr sz="2400" dirty="0"/>
          </a:p>
          <a:p>
            <a:pPr marL="457200" lvl="0" indent="-342900" algn="just" rtl="0">
              <a:spcBef>
                <a:spcPts val="0"/>
              </a:spcBef>
              <a:spcAft>
                <a:spcPts val="0"/>
              </a:spcAft>
              <a:buSzPts val="1800"/>
              <a:buAutoNum type="arabicPeriod"/>
            </a:pPr>
            <a:r>
              <a:rPr lang="es" sz="2400" dirty="0"/>
              <a:t>Calibrar el ADC</a:t>
            </a:r>
            <a:endParaRPr sz="2400" dirty="0"/>
          </a:p>
          <a:p>
            <a:pPr marL="457200" lvl="0" indent="-342900" algn="just" rtl="0">
              <a:spcBef>
                <a:spcPts val="0"/>
              </a:spcBef>
              <a:spcAft>
                <a:spcPts val="0"/>
              </a:spcAft>
              <a:buSzPts val="1800"/>
              <a:buAutoNum type="arabicPeriod"/>
            </a:pPr>
            <a:r>
              <a:rPr lang="es" sz="2400" dirty="0"/>
              <a:t>Configurar las características del ADC y las secuencias</a:t>
            </a:r>
            <a:endParaRPr sz="2400" dirty="0"/>
          </a:p>
        </p:txBody>
      </p:sp>
      <p:sp>
        <p:nvSpPr>
          <p:cNvPr id="11" name="TextShape 2">
            <a:extLst>
              <a:ext uri="{FF2B5EF4-FFF2-40B4-BE49-F238E27FC236}">
                <a16:creationId xmlns:a16="http://schemas.microsoft.com/office/drawing/2014/main" id="{CDB6B74E-5404-484D-A043-A5E53F107A10}"/>
              </a:ext>
            </a:extLst>
          </p:cNvPr>
          <p:cNvSpPr txBox="1"/>
          <p:nvPr/>
        </p:nvSpPr>
        <p:spPr>
          <a:xfrm>
            <a:off x="530941" y="1600200"/>
            <a:ext cx="11336593" cy="1256760"/>
          </a:xfrm>
          <a:prstGeom prst="rect">
            <a:avLst/>
          </a:prstGeom>
          <a:noFill/>
          <a:ln>
            <a:noFill/>
          </a:ln>
        </p:spPr>
        <p:txBody>
          <a:bodyPr/>
          <a:lstStyle/>
          <a:p>
            <a:pPr marL="343080" indent="-342720">
              <a:buClr>
                <a:srgbClr val="000000"/>
              </a:buClr>
              <a:buFont typeface="Arial"/>
              <a:buChar char="•"/>
            </a:pPr>
            <a:r>
              <a:rPr lang="es-ES" sz="3200" spc="-1" dirty="0">
                <a:solidFill>
                  <a:srgbClr val="000000"/>
                </a:solidFill>
                <a:uFill>
                  <a:solidFill>
                    <a:srgbClr val="FFFFFF"/>
                  </a:solidFill>
                </a:uFill>
                <a:latin typeface="Calibri"/>
              </a:rPr>
              <a:t>Se deben seguir los siguientes pasos para configurar el conversor (</a:t>
            </a:r>
            <a:r>
              <a:rPr lang="es-ES" sz="4400" spc="-1" dirty="0">
                <a:solidFill>
                  <a:srgbClr val="000000"/>
                </a:solidFill>
                <a:uFill>
                  <a:solidFill>
                    <a:srgbClr val="FFFFFF"/>
                  </a:solidFill>
                </a:uFill>
                <a:latin typeface="AR CENA" panose="02000000000000000000" pitchFamily="2" charset="0"/>
              </a:rPr>
              <a:t>¡receta!</a:t>
            </a:r>
            <a:r>
              <a:rPr lang="es-ES" sz="3200" spc="-1" dirty="0">
                <a:solidFill>
                  <a:srgbClr val="000000"/>
                </a:solidFill>
                <a:uFill>
                  <a:solidFill>
                    <a:srgbClr val="FFFFFF"/>
                  </a:solidFill>
                </a:uFill>
                <a:latin typeface="Calibri"/>
              </a:rPr>
              <a:t>):</a:t>
            </a:r>
          </a:p>
        </p:txBody>
      </p:sp>
      <p:pic>
        <p:nvPicPr>
          <p:cNvPr id="3" name="Imagen 2" descr="Un dibujo de un perro&#10;&#10;Descripción generada automáticamente con confianza media">
            <a:extLst>
              <a:ext uri="{FF2B5EF4-FFF2-40B4-BE49-F238E27FC236}">
                <a16:creationId xmlns:a16="http://schemas.microsoft.com/office/drawing/2014/main" id="{3F478A9D-89F2-4374-9D73-E3B5CDCA06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1894" y="4439301"/>
            <a:ext cx="1428750" cy="1493044"/>
          </a:xfrm>
          <a:prstGeom prst="rect">
            <a:avLst/>
          </a:prstGeom>
        </p:spPr>
      </p:pic>
      <p:sp>
        <p:nvSpPr>
          <p:cNvPr id="12" name="Text Box 8">
            <a:extLst>
              <a:ext uri="{FF2B5EF4-FFF2-40B4-BE49-F238E27FC236}">
                <a16:creationId xmlns:a16="http://schemas.microsoft.com/office/drawing/2014/main" id="{3708F318-F01B-4607-82C9-7FA723E643C1}"/>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3" name="Text Box 1">
            <a:extLst>
              <a:ext uri="{FF2B5EF4-FFF2-40B4-BE49-F238E27FC236}">
                <a16:creationId xmlns:a16="http://schemas.microsoft.com/office/drawing/2014/main" id="{F5347637-4ADF-444E-A51A-F45955E0B2A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4" name="Text Box 4">
            <a:extLst>
              <a:ext uri="{FF2B5EF4-FFF2-40B4-BE49-F238E27FC236}">
                <a16:creationId xmlns:a16="http://schemas.microsoft.com/office/drawing/2014/main" id="{2C387322-1E73-4873-97F0-1CA5EAA77AE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73312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errar llave"/>
          <p:cNvSpPr/>
          <p:nvPr/>
        </p:nvSpPr>
        <p:spPr>
          <a:xfrm>
            <a:off x="8523709" y="3209520"/>
            <a:ext cx="250836" cy="3648480"/>
          </a:xfrm>
          <a:prstGeom prst="rightBrace">
            <a:avLst>
              <a:gd name="adj1" fmla="val 69124"/>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7" name="3 Marcador de pie de página"/>
          <p:cNvSpPr txBox="1">
            <a:spLocks/>
          </p:cNvSpPr>
          <p:nvPr/>
        </p:nvSpPr>
        <p:spPr>
          <a:xfrm>
            <a:off x="8695538" y="4589955"/>
            <a:ext cx="1418456" cy="738312"/>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Registros de datos individuales</a:t>
            </a:r>
          </a:p>
        </p:txBody>
      </p:sp>
      <p:sp>
        <p:nvSpPr>
          <p:cNvPr id="9" name="Text Box 8">
            <a:extLst>
              <a:ext uri="{FF2B5EF4-FFF2-40B4-BE49-F238E27FC236}">
                <a16:creationId xmlns:a16="http://schemas.microsoft.com/office/drawing/2014/main" id="{D1A75326-323A-4E93-8119-ADF62071FA40}"/>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1" name="Text Box 4">
            <a:extLst>
              <a:ext uri="{FF2B5EF4-FFF2-40B4-BE49-F238E27FC236}">
                <a16:creationId xmlns:a16="http://schemas.microsoft.com/office/drawing/2014/main" id="{6D4C3509-B6F9-4F96-B099-62873F553451}"/>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
        <p:nvSpPr>
          <p:cNvPr id="12" name="1 Título">
            <a:extLst>
              <a:ext uri="{FF2B5EF4-FFF2-40B4-BE49-F238E27FC236}">
                <a16:creationId xmlns:a16="http://schemas.microsoft.com/office/drawing/2014/main" id="{D19CD92A-4726-4691-93B7-CC6A31CBCAE1}"/>
              </a:ext>
            </a:extLst>
          </p:cNvPr>
          <p:cNvSpPr txBox="1">
            <a:spLocks/>
          </p:cNvSpPr>
          <p:nvPr/>
        </p:nvSpPr>
        <p:spPr bwMode="auto">
          <a:xfrm>
            <a:off x="183673" y="1718721"/>
            <a:ext cx="3457708" cy="342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a:lstStyle>
          <a:p>
            <a:r>
              <a:rPr lang="es-AR" sz="3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Registros del ADC (I)        </a:t>
            </a:r>
            <a:r>
              <a:rPr lang="es-AR" sz="28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Cortex_LPC845</a:t>
            </a:r>
          </a:p>
        </p:txBody>
      </p:sp>
      <p:sp>
        <p:nvSpPr>
          <p:cNvPr id="3" name="CuadroTexto 2">
            <a:extLst>
              <a:ext uri="{FF2B5EF4-FFF2-40B4-BE49-F238E27FC236}">
                <a16:creationId xmlns:a16="http://schemas.microsoft.com/office/drawing/2014/main" id="{433B7120-163E-4E50-B37B-840CD88943A5}"/>
              </a:ext>
            </a:extLst>
          </p:cNvPr>
          <p:cNvSpPr txBox="1"/>
          <p:nvPr/>
        </p:nvSpPr>
        <p:spPr>
          <a:xfrm>
            <a:off x="10113994" y="971506"/>
            <a:ext cx="2004115"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s-AR" b="1" i="1" dirty="0">
                <a:solidFill>
                  <a:schemeClr val="accent2"/>
                </a:solidFill>
              </a:rPr>
              <a:t>Reg. de control </a:t>
            </a:r>
            <a:r>
              <a:rPr lang="es-AR" b="1" i="1" dirty="0" err="1">
                <a:solidFill>
                  <a:schemeClr val="accent2"/>
                </a:solidFill>
              </a:rPr>
              <a:t>gral</a:t>
            </a:r>
            <a:endParaRPr lang="es-AR" b="1" i="1" dirty="0">
              <a:solidFill>
                <a:schemeClr val="accent2"/>
              </a:solidFill>
            </a:endParaRPr>
          </a:p>
        </p:txBody>
      </p:sp>
      <p:grpSp>
        <p:nvGrpSpPr>
          <p:cNvPr id="16" name="Grupo 15">
            <a:extLst>
              <a:ext uri="{FF2B5EF4-FFF2-40B4-BE49-F238E27FC236}">
                <a16:creationId xmlns:a16="http://schemas.microsoft.com/office/drawing/2014/main" id="{D932522E-A1E2-4907-95F3-C934BDAA87C0}"/>
              </a:ext>
            </a:extLst>
          </p:cNvPr>
          <p:cNvGrpSpPr/>
          <p:nvPr/>
        </p:nvGrpSpPr>
        <p:grpSpPr>
          <a:xfrm>
            <a:off x="3612999" y="503984"/>
            <a:ext cx="4877223" cy="6354016"/>
            <a:chOff x="4100734" y="399866"/>
            <a:chExt cx="4877223" cy="6354016"/>
          </a:xfrm>
        </p:grpSpPr>
        <p:pic>
          <p:nvPicPr>
            <p:cNvPr id="5" name="Imagen 4">
              <a:extLst>
                <a:ext uri="{FF2B5EF4-FFF2-40B4-BE49-F238E27FC236}">
                  <a16:creationId xmlns:a16="http://schemas.microsoft.com/office/drawing/2014/main" id="{AD4F5834-217A-419A-9EEA-5C9949685B03}"/>
                </a:ext>
              </a:extLst>
            </p:cNvPr>
            <p:cNvPicPr>
              <a:picLocks noChangeAspect="1"/>
            </p:cNvPicPr>
            <p:nvPr/>
          </p:nvPicPr>
          <p:blipFill>
            <a:blip r:embed="rId2"/>
            <a:stretch>
              <a:fillRect/>
            </a:stretch>
          </p:blipFill>
          <p:spPr>
            <a:xfrm>
              <a:off x="4100734" y="399866"/>
              <a:ext cx="4877223" cy="4229467"/>
            </a:xfrm>
            <a:prstGeom prst="rect">
              <a:avLst/>
            </a:prstGeom>
          </p:spPr>
        </p:pic>
        <p:pic>
          <p:nvPicPr>
            <p:cNvPr id="15" name="Imagen 14">
              <a:extLst>
                <a:ext uri="{FF2B5EF4-FFF2-40B4-BE49-F238E27FC236}">
                  <a16:creationId xmlns:a16="http://schemas.microsoft.com/office/drawing/2014/main" id="{14A38A80-1909-4285-AE3D-67DADF40C62B}"/>
                </a:ext>
              </a:extLst>
            </p:cNvPr>
            <p:cNvPicPr>
              <a:picLocks noChangeAspect="1"/>
            </p:cNvPicPr>
            <p:nvPr/>
          </p:nvPicPr>
          <p:blipFill>
            <a:blip r:embed="rId3"/>
            <a:stretch>
              <a:fillRect/>
            </a:stretch>
          </p:blipFill>
          <p:spPr>
            <a:xfrm>
              <a:off x="4230286" y="4620097"/>
              <a:ext cx="4747671" cy="2133785"/>
            </a:xfrm>
            <a:prstGeom prst="rect">
              <a:avLst/>
            </a:prstGeom>
          </p:spPr>
        </p:pic>
      </p:grpSp>
      <p:sp>
        <p:nvSpPr>
          <p:cNvPr id="8" name="Rectángulo 7">
            <a:extLst>
              <a:ext uri="{FF2B5EF4-FFF2-40B4-BE49-F238E27FC236}">
                <a16:creationId xmlns:a16="http://schemas.microsoft.com/office/drawing/2014/main" id="{97701BF1-0592-4B3E-AFED-A4FAD830C39E}"/>
              </a:ext>
            </a:extLst>
          </p:cNvPr>
          <p:cNvSpPr/>
          <p:nvPr/>
        </p:nvSpPr>
        <p:spPr>
          <a:xfrm>
            <a:off x="3674868" y="3209520"/>
            <a:ext cx="719855" cy="3648480"/>
          </a:xfrm>
          <a:prstGeom prst="rect">
            <a:avLst/>
          </a:prstGeom>
          <a:noFill/>
          <a:ln w="38100" cap="flat" cmpd="sng" algn="ctr">
            <a:solidFill>
              <a:schemeClr val="accent1"/>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8" name="Rectángulo 17">
            <a:extLst>
              <a:ext uri="{FF2B5EF4-FFF2-40B4-BE49-F238E27FC236}">
                <a16:creationId xmlns:a16="http://schemas.microsoft.com/office/drawing/2014/main" id="{9AB72000-CF65-42E7-8D00-884BFDE66EB0}"/>
              </a:ext>
            </a:extLst>
          </p:cNvPr>
          <p:cNvSpPr/>
          <p:nvPr/>
        </p:nvSpPr>
        <p:spPr>
          <a:xfrm>
            <a:off x="3677774" y="2382222"/>
            <a:ext cx="4884020" cy="751713"/>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9" name="3 Marcador de pie de página">
            <a:extLst>
              <a:ext uri="{FF2B5EF4-FFF2-40B4-BE49-F238E27FC236}">
                <a16:creationId xmlns:a16="http://schemas.microsoft.com/office/drawing/2014/main" id="{D0863C3D-815F-4EA2-8FB0-CA4C6EBA47FC}"/>
              </a:ext>
            </a:extLst>
          </p:cNvPr>
          <p:cNvSpPr txBox="1">
            <a:spLocks/>
          </p:cNvSpPr>
          <p:nvPr/>
        </p:nvSpPr>
        <p:spPr>
          <a:xfrm>
            <a:off x="9872059" y="2321910"/>
            <a:ext cx="2246050" cy="812026"/>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Registros Globales de datos por secuencia</a:t>
            </a:r>
          </a:p>
        </p:txBody>
      </p:sp>
      <p:cxnSp>
        <p:nvCxnSpPr>
          <p:cNvPr id="20" name="Conector recto de flecha 19">
            <a:extLst>
              <a:ext uri="{FF2B5EF4-FFF2-40B4-BE49-F238E27FC236}">
                <a16:creationId xmlns:a16="http://schemas.microsoft.com/office/drawing/2014/main" id="{1772D248-A240-4371-978A-9AB2A13F1B24}"/>
              </a:ext>
            </a:extLst>
          </p:cNvPr>
          <p:cNvCxnSpPr>
            <a:cxnSpLocks/>
          </p:cNvCxnSpPr>
          <p:nvPr/>
        </p:nvCxnSpPr>
        <p:spPr bwMode="auto">
          <a:xfrm flipH="1">
            <a:off x="8749633" y="1186127"/>
            <a:ext cx="1310266" cy="120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3" name="Rectángulo 22">
            <a:extLst>
              <a:ext uri="{FF2B5EF4-FFF2-40B4-BE49-F238E27FC236}">
                <a16:creationId xmlns:a16="http://schemas.microsoft.com/office/drawing/2014/main" id="{895818DA-AFA0-417C-A6E1-85F89DDA6477}"/>
              </a:ext>
            </a:extLst>
          </p:cNvPr>
          <p:cNvSpPr/>
          <p:nvPr/>
        </p:nvSpPr>
        <p:spPr>
          <a:xfrm>
            <a:off x="3677774" y="996124"/>
            <a:ext cx="4884020" cy="344714"/>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cxnSp>
        <p:nvCxnSpPr>
          <p:cNvPr id="24" name="Conector recto de flecha 23">
            <a:extLst>
              <a:ext uri="{FF2B5EF4-FFF2-40B4-BE49-F238E27FC236}">
                <a16:creationId xmlns:a16="http://schemas.microsoft.com/office/drawing/2014/main" id="{9793DA54-B1DA-4AD7-A063-CA5469039A99}"/>
              </a:ext>
            </a:extLst>
          </p:cNvPr>
          <p:cNvCxnSpPr>
            <a:cxnSpLocks/>
          </p:cNvCxnSpPr>
          <p:nvPr/>
        </p:nvCxnSpPr>
        <p:spPr bwMode="auto">
          <a:xfrm flipH="1">
            <a:off x="8646975" y="2739986"/>
            <a:ext cx="1310266" cy="12063"/>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uadroTexto 24">
            <a:extLst>
              <a:ext uri="{FF2B5EF4-FFF2-40B4-BE49-F238E27FC236}">
                <a16:creationId xmlns:a16="http://schemas.microsoft.com/office/drawing/2014/main" id="{C019BAE5-6924-48E8-93AE-767A1141569D}"/>
              </a:ext>
            </a:extLst>
          </p:cNvPr>
          <p:cNvSpPr txBox="1"/>
          <p:nvPr/>
        </p:nvSpPr>
        <p:spPr>
          <a:xfrm>
            <a:off x="10138906" y="1616266"/>
            <a:ext cx="2004115"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AR" b="1" i="1" dirty="0">
                <a:solidFill>
                  <a:schemeClr val="accent2"/>
                </a:solidFill>
              </a:rPr>
              <a:t>Reg. de control de secuencias</a:t>
            </a:r>
          </a:p>
        </p:txBody>
      </p:sp>
      <p:cxnSp>
        <p:nvCxnSpPr>
          <p:cNvPr id="26" name="Conector recto de flecha 25">
            <a:extLst>
              <a:ext uri="{FF2B5EF4-FFF2-40B4-BE49-F238E27FC236}">
                <a16:creationId xmlns:a16="http://schemas.microsoft.com/office/drawing/2014/main" id="{6D5316D5-EF75-4A7B-9D35-BE265577FE86}"/>
              </a:ext>
            </a:extLst>
          </p:cNvPr>
          <p:cNvCxnSpPr>
            <a:cxnSpLocks/>
          </p:cNvCxnSpPr>
          <p:nvPr/>
        </p:nvCxnSpPr>
        <p:spPr bwMode="auto">
          <a:xfrm flipH="1">
            <a:off x="8774545" y="1830887"/>
            <a:ext cx="1310266" cy="12063"/>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7" name="Rectángulo 26">
            <a:extLst>
              <a:ext uri="{FF2B5EF4-FFF2-40B4-BE49-F238E27FC236}">
                <a16:creationId xmlns:a16="http://schemas.microsoft.com/office/drawing/2014/main" id="{514DF10F-CABA-4D09-8CF9-FA2DE742ADD7}"/>
              </a:ext>
            </a:extLst>
          </p:cNvPr>
          <p:cNvSpPr/>
          <p:nvPr/>
        </p:nvSpPr>
        <p:spPr>
          <a:xfrm>
            <a:off x="3702686" y="1488800"/>
            <a:ext cx="4884020" cy="833110"/>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Tree>
    <p:extLst>
      <p:ext uri="{BB962C8B-B14F-4D97-AF65-F5344CB8AC3E}">
        <p14:creationId xmlns:p14="http://schemas.microsoft.com/office/powerpoint/2010/main" val="33746975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8747CDA1-46B7-4F14-9EDE-4DBB2CF818E5}"/>
              </a:ext>
            </a:extLst>
          </p:cNvPr>
          <p:cNvPicPr>
            <a:picLocks noChangeAspect="1"/>
          </p:cNvPicPr>
          <p:nvPr/>
        </p:nvPicPr>
        <p:blipFill>
          <a:blip r:embed="rId2"/>
          <a:stretch>
            <a:fillRect/>
          </a:stretch>
        </p:blipFill>
        <p:spPr>
          <a:xfrm>
            <a:off x="4649321" y="370969"/>
            <a:ext cx="4770533" cy="3482642"/>
          </a:xfrm>
          <a:prstGeom prst="rect">
            <a:avLst/>
          </a:prstGeom>
        </p:spPr>
      </p:pic>
      <p:sp>
        <p:nvSpPr>
          <p:cNvPr id="12" name="1 Título">
            <a:extLst>
              <a:ext uri="{FF2B5EF4-FFF2-40B4-BE49-F238E27FC236}">
                <a16:creationId xmlns:a16="http://schemas.microsoft.com/office/drawing/2014/main" id="{D19CD92A-4726-4691-93B7-CC6A31CBCAE1}"/>
              </a:ext>
            </a:extLst>
          </p:cNvPr>
          <p:cNvSpPr txBox="1">
            <a:spLocks/>
          </p:cNvSpPr>
          <p:nvPr/>
        </p:nvSpPr>
        <p:spPr bwMode="auto">
          <a:xfrm>
            <a:off x="138397" y="234263"/>
            <a:ext cx="3457708" cy="34205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normAutofit/>
          </a:bodyPr>
          <a:lstStyle>
            <a:lvl1pPr algn="ctr" defTabSz="449263" rtl="0" eaLnBrk="1" fontAlgn="base" hangingPunct="1">
              <a:spcBef>
                <a:spcPct val="0"/>
              </a:spcBef>
              <a:spcAft>
                <a:spcPct val="0"/>
              </a:spcAft>
              <a:buClr>
                <a:srgbClr val="000000"/>
              </a:buClr>
              <a:buSzPct val="100000"/>
              <a:buFont typeface="Times New Roman" panose="02020603050405020304" pitchFamily="18" charset="0"/>
              <a:defRPr sz="2400" kern="1200">
                <a:solidFill>
                  <a:srgbClr val="FFC545"/>
                </a:solidFill>
                <a:latin typeface="+mj-lt"/>
                <a:ea typeface="+mj-ea"/>
                <a:cs typeface="+mj-cs"/>
              </a:defRPr>
            </a:lvl1pPr>
            <a:lvl2pPr marL="742950" indent="-28575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2pPr>
            <a:lvl3pPr marL="1143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3pPr>
            <a:lvl4pPr marL="1600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4pPr>
            <a:lvl5pPr marL="20574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5pPr>
            <a:lvl6pPr marL="25146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6pPr>
            <a:lvl7pPr marL="29718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7pPr>
            <a:lvl8pPr marL="34290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8pPr>
            <a:lvl9pPr marL="3886200" indent="-228600" algn="ctr" defTabSz="449263" rtl="0" eaLnBrk="1" fontAlgn="base" hangingPunct="1">
              <a:spcBef>
                <a:spcPct val="0"/>
              </a:spcBef>
              <a:spcAft>
                <a:spcPct val="0"/>
              </a:spcAft>
              <a:buClr>
                <a:srgbClr val="000000"/>
              </a:buClr>
              <a:buSzPct val="100000"/>
              <a:buFont typeface="Times New Roman" panose="02020603050405020304" pitchFamily="18" charset="0"/>
              <a:defRPr sz="2400">
                <a:solidFill>
                  <a:srgbClr val="FFC545"/>
                </a:solidFill>
                <a:latin typeface="angsananew" charset="0"/>
                <a:cs typeface="DejaVu Sans" charset="0"/>
              </a:defRPr>
            </a:lvl9pPr>
          </a:lstStyle>
          <a:p>
            <a:r>
              <a:rPr lang="es-AR" sz="32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Registros del ADC (II)        </a:t>
            </a:r>
            <a:r>
              <a:rPr lang="es-AR" sz="2800" b="1" dirty="0">
                <a:solidFill>
                  <a:schemeClr val="bg1">
                    <a:lumMod val="50000"/>
                  </a:schemeClr>
                </a:solidFill>
                <a:latin typeface="Tahoma" panose="020B0604030504040204" pitchFamily="34" charset="0"/>
                <a:ea typeface="Tahoma" panose="020B0604030504040204" pitchFamily="34" charset="0"/>
                <a:cs typeface="Tahoma" panose="020B0604030504040204" pitchFamily="34" charset="0"/>
              </a:rPr>
              <a:t>Cortex_LPC845</a:t>
            </a:r>
          </a:p>
        </p:txBody>
      </p:sp>
      <p:sp>
        <p:nvSpPr>
          <p:cNvPr id="18" name="Rectángulo 17">
            <a:extLst>
              <a:ext uri="{FF2B5EF4-FFF2-40B4-BE49-F238E27FC236}">
                <a16:creationId xmlns:a16="http://schemas.microsoft.com/office/drawing/2014/main" id="{9AB72000-CF65-42E7-8D00-884BFDE66EB0}"/>
              </a:ext>
            </a:extLst>
          </p:cNvPr>
          <p:cNvSpPr/>
          <p:nvPr/>
        </p:nvSpPr>
        <p:spPr>
          <a:xfrm>
            <a:off x="4617294" y="2540745"/>
            <a:ext cx="4802559" cy="417944"/>
          </a:xfrm>
          <a:prstGeom prst="rect">
            <a:avLst/>
          </a:prstGeom>
          <a:noFill/>
          <a:ln w="38100" cap="flat" cmpd="sng" algn="ctr">
            <a:solidFill>
              <a:srgbClr val="FF000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sp>
        <p:nvSpPr>
          <p:cNvPr id="19" name="3 Marcador de pie de página">
            <a:extLst>
              <a:ext uri="{FF2B5EF4-FFF2-40B4-BE49-F238E27FC236}">
                <a16:creationId xmlns:a16="http://schemas.microsoft.com/office/drawing/2014/main" id="{D0863C3D-815F-4EA2-8FB0-CA4C6EBA47FC}"/>
              </a:ext>
            </a:extLst>
          </p:cNvPr>
          <p:cNvSpPr txBox="1">
            <a:spLocks/>
          </p:cNvSpPr>
          <p:nvPr/>
        </p:nvSpPr>
        <p:spPr>
          <a:xfrm>
            <a:off x="10221084" y="2319616"/>
            <a:ext cx="2246050" cy="812026"/>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AR" sz="1800" b="1" dirty="0">
                <a:solidFill>
                  <a:srgbClr val="FF0000"/>
                </a:solidFill>
              </a:rPr>
              <a:t>Habilitación de interrupciones</a:t>
            </a:r>
          </a:p>
        </p:txBody>
      </p:sp>
      <p:sp>
        <p:nvSpPr>
          <p:cNvPr id="23" name="Rectángulo 22">
            <a:extLst>
              <a:ext uri="{FF2B5EF4-FFF2-40B4-BE49-F238E27FC236}">
                <a16:creationId xmlns:a16="http://schemas.microsoft.com/office/drawing/2014/main" id="{895818DA-AFA0-417C-A6E1-85F89DDA6477}"/>
              </a:ext>
            </a:extLst>
          </p:cNvPr>
          <p:cNvSpPr/>
          <p:nvPr/>
        </p:nvSpPr>
        <p:spPr>
          <a:xfrm>
            <a:off x="4608461" y="2958688"/>
            <a:ext cx="4811392" cy="588819"/>
          </a:xfrm>
          <a:prstGeom prst="rect">
            <a:avLst/>
          </a:prstGeom>
          <a:noFill/>
          <a:ln w="38100" cap="flat" cmpd="sng" algn="ctr">
            <a:solidFill>
              <a:schemeClr val="accent2"/>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s-AR"/>
          </a:p>
        </p:txBody>
      </p:sp>
      <p:cxnSp>
        <p:nvCxnSpPr>
          <p:cNvPr id="24" name="Conector recto de flecha 23">
            <a:extLst>
              <a:ext uri="{FF2B5EF4-FFF2-40B4-BE49-F238E27FC236}">
                <a16:creationId xmlns:a16="http://schemas.microsoft.com/office/drawing/2014/main" id="{9793DA54-B1DA-4AD7-A063-CA5469039A99}"/>
              </a:ext>
            </a:extLst>
          </p:cNvPr>
          <p:cNvCxnSpPr>
            <a:cxnSpLocks/>
          </p:cNvCxnSpPr>
          <p:nvPr/>
        </p:nvCxnSpPr>
        <p:spPr bwMode="auto">
          <a:xfrm flipH="1">
            <a:off x="9419854" y="2758205"/>
            <a:ext cx="1310266" cy="12063"/>
          </a:xfrm>
          <a:prstGeom prst="straightConnector1">
            <a:avLst/>
          </a:prstGeom>
          <a:ln w="38100"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5" name="CuadroTexto 24">
            <a:extLst>
              <a:ext uri="{FF2B5EF4-FFF2-40B4-BE49-F238E27FC236}">
                <a16:creationId xmlns:a16="http://schemas.microsoft.com/office/drawing/2014/main" id="{C019BAE5-6924-48E8-93AE-767A1141569D}"/>
              </a:ext>
            </a:extLst>
          </p:cNvPr>
          <p:cNvSpPr txBox="1"/>
          <p:nvPr/>
        </p:nvSpPr>
        <p:spPr>
          <a:xfrm>
            <a:off x="9997398" y="3448294"/>
            <a:ext cx="1590584" cy="6463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s-AR" b="1" i="1" dirty="0" err="1">
                <a:solidFill>
                  <a:schemeClr val="accent2"/>
                </a:solidFill>
              </a:rPr>
              <a:t>flags</a:t>
            </a:r>
            <a:r>
              <a:rPr lang="es-AR" b="1" i="1" dirty="0">
                <a:solidFill>
                  <a:schemeClr val="accent2"/>
                </a:solidFill>
              </a:rPr>
              <a:t> de interrupciones</a:t>
            </a:r>
          </a:p>
        </p:txBody>
      </p:sp>
      <p:cxnSp>
        <p:nvCxnSpPr>
          <p:cNvPr id="26" name="Conector recto de flecha 25">
            <a:extLst>
              <a:ext uri="{FF2B5EF4-FFF2-40B4-BE49-F238E27FC236}">
                <a16:creationId xmlns:a16="http://schemas.microsoft.com/office/drawing/2014/main" id="{6D5316D5-EF75-4A7B-9D35-BE265577FE86}"/>
              </a:ext>
            </a:extLst>
          </p:cNvPr>
          <p:cNvCxnSpPr>
            <a:cxnSpLocks/>
          </p:cNvCxnSpPr>
          <p:nvPr/>
        </p:nvCxnSpPr>
        <p:spPr bwMode="auto">
          <a:xfrm flipH="1" flipV="1">
            <a:off x="9419855" y="3257765"/>
            <a:ext cx="906400" cy="407036"/>
          </a:xfrm>
          <a:prstGeom prst="straightConnector1">
            <a:avLst/>
          </a:pr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7" name="Imagen 16">
            <a:extLst>
              <a:ext uri="{FF2B5EF4-FFF2-40B4-BE49-F238E27FC236}">
                <a16:creationId xmlns:a16="http://schemas.microsoft.com/office/drawing/2014/main" id="{87994E66-AAB5-47A0-8EBF-513594667AB3}"/>
              </a:ext>
            </a:extLst>
          </p:cNvPr>
          <p:cNvPicPr>
            <a:picLocks noChangeAspect="1"/>
          </p:cNvPicPr>
          <p:nvPr/>
        </p:nvPicPr>
        <p:blipFill>
          <a:blip r:embed="rId3"/>
          <a:stretch>
            <a:fillRect/>
          </a:stretch>
        </p:blipFill>
        <p:spPr>
          <a:xfrm>
            <a:off x="-28301" y="3224870"/>
            <a:ext cx="4230845" cy="2905651"/>
          </a:xfrm>
          <a:prstGeom prst="rect">
            <a:avLst/>
          </a:prstGeom>
        </p:spPr>
      </p:pic>
      <p:sp>
        <p:nvSpPr>
          <p:cNvPr id="28" name="CuadroTexto 27">
            <a:extLst>
              <a:ext uri="{FF2B5EF4-FFF2-40B4-BE49-F238E27FC236}">
                <a16:creationId xmlns:a16="http://schemas.microsoft.com/office/drawing/2014/main" id="{19C42970-CD8C-4933-B62D-FE24707B13ED}"/>
              </a:ext>
            </a:extLst>
          </p:cNvPr>
          <p:cNvSpPr txBox="1"/>
          <p:nvPr/>
        </p:nvSpPr>
        <p:spPr>
          <a:xfrm>
            <a:off x="9716655" y="4085635"/>
            <a:ext cx="2152071" cy="12899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Contiene un espejo de los </a:t>
            </a:r>
            <a:r>
              <a:rPr lang="es-AR" dirty="0" err="1"/>
              <a:t>flags</a:t>
            </a:r>
            <a:r>
              <a:rPr lang="es-AR" dirty="0"/>
              <a:t> indicadores de interrupciones en los diferentes canales</a:t>
            </a:r>
          </a:p>
        </p:txBody>
      </p:sp>
      <p:sp>
        <p:nvSpPr>
          <p:cNvPr id="29" name="Text Box 8">
            <a:extLst>
              <a:ext uri="{FF2B5EF4-FFF2-40B4-BE49-F238E27FC236}">
                <a16:creationId xmlns:a16="http://schemas.microsoft.com/office/drawing/2014/main" id="{FA2B2DB9-067B-41AC-8D5D-47EC19C11C72}"/>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0" name="Text Box 1">
            <a:extLst>
              <a:ext uri="{FF2B5EF4-FFF2-40B4-BE49-F238E27FC236}">
                <a16:creationId xmlns:a16="http://schemas.microsoft.com/office/drawing/2014/main" id="{D5DCDE69-B0CA-4F58-9AF5-CD424D47D0BC}"/>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31" name="Text Box 4">
            <a:extLst>
              <a:ext uri="{FF2B5EF4-FFF2-40B4-BE49-F238E27FC236}">
                <a16:creationId xmlns:a16="http://schemas.microsoft.com/office/drawing/2014/main" id="{E6412A7D-635E-455C-98F2-B1FFAD264D2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47116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3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1800"/>
                            </p:stCondLst>
                            <p:childTnLst>
                              <p:par>
                                <p:cTn id="9" presetID="10" presetClass="entr" presetSubtype="0" fill="hold" grpId="0" nodeType="afterEffect">
                                  <p:stCondLst>
                                    <p:cond delay="13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1282749" y="265864"/>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CTRL</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 Box 12"/>
          <p:cNvSpPr txBox="1">
            <a:spLocks noChangeArrowheads="1"/>
          </p:cNvSpPr>
          <p:nvPr/>
        </p:nvSpPr>
        <p:spPr bwMode="auto">
          <a:xfrm>
            <a:off x="8988137" y="2419927"/>
            <a:ext cx="3054434" cy="2773921"/>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algn="just" fontAlgn="base">
              <a:spcBef>
                <a:spcPct val="0"/>
              </a:spcBef>
              <a:spcAft>
                <a:spcPct val="0"/>
              </a:spcAft>
            </a:pPr>
            <a:r>
              <a:rPr lang="es-AR" sz="1800" dirty="0"/>
              <a:t>De acuerdo al manual, cada conversión toma 25 ciclos de </a:t>
            </a:r>
            <a:r>
              <a:rPr lang="es-AR" sz="1800" dirty="0" err="1"/>
              <a:t>clock</a:t>
            </a:r>
            <a:r>
              <a:rPr lang="es-AR" sz="1800" dirty="0"/>
              <a:t>. El ADC, a su vez, se alimenta con una frecuencia de 30MHz. Tengo que dividir entonces esta frecuencia para alcanzar una frecuencia 25 veces superior a la frecuencia de muestreo deseada:</a:t>
            </a:r>
          </a:p>
          <a:p>
            <a:pPr fontAlgn="base">
              <a:spcBef>
                <a:spcPct val="0"/>
              </a:spcBef>
              <a:spcAft>
                <a:spcPct val="0"/>
              </a:spcAft>
            </a:pPr>
            <a:endParaRPr lang="es-AR" altLang="es-AR" dirty="0">
              <a:latin typeface="Arial" pitchFamily="34" charset="0"/>
              <a:cs typeface="Arial" pitchFamily="34" charset="0"/>
            </a:endParaRPr>
          </a:p>
        </p:txBody>
      </p:sp>
      <p:pic>
        <p:nvPicPr>
          <p:cNvPr id="14" name="Imagen 13">
            <a:extLst>
              <a:ext uri="{FF2B5EF4-FFF2-40B4-BE49-F238E27FC236}">
                <a16:creationId xmlns:a16="http://schemas.microsoft.com/office/drawing/2014/main" id="{518D22E7-5B96-4D09-BD51-0FE2B0C0127C}"/>
              </a:ext>
            </a:extLst>
          </p:cNvPr>
          <p:cNvPicPr>
            <a:picLocks noChangeAspect="1"/>
          </p:cNvPicPr>
          <p:nvPr/>
        </p:nvPicPr>
        <p:blipFill>
          <a:blip r:embed="rId2"/>
          <a:stretch>
            <a:fillRect/>
          </a:stretch>
        </p:blipFill>
        <p:spPr>
          <a:xfrm>
            <a:off x="182742" y="1558820"/>
            <a:ext cx="11859829" cy="545054"/>
          </a:xfrm>
          <a:prstGeom prst="rect">
            <a:avLst/>
          </a:prstGeom>
          <a:effectLst>
            <a:glow rad="63500">
              <a:schemeClr val="accent6">
                <a:satMod val="175000"/>
                <a:alpha val="40000"/>
              </a:schemeClr>
            </a:glow>
          </a:effectLst>
        </p:spPr>
      </p:pic>
      <p:sp>
        <p:nvSpPr>
          <p:cNvPr id="17" name="Flecha: hacia arriba 16">
            <a:extLst>
              <a:ext uri="{FF2B5EF4-FFF2-40B4-BE49-F238E27FC236}">
                <a16:creationId xmlns:a16="http://schemas.microsoft.com/office/drawing/2014/main" id="{09B1AA04-F279-41CB-B094-6DD4161127E6}"/>
              </a:ext>
            </a:extLst>
          </p:cNvPr>
          <p:cNvSpPr/>
          <p:nvPr/>
        </p:nvSpPr>
        <p:spPr bwMode="auto">
          <a:xfrm>
            <a:off x="10446327" y="1994945"/>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7" name="Google Shape;349;p34">
            <a:extLst>
              <a:ext uri="{FF2B5EF4-FFF2-40B4-BE49-F238E27FC236}">
                <a16:creationId xmlns:a16="http://schemas.microsoft.com/office/drawing/2014/main" id="{ECA953CE-BD55-4B9F-9F11-26E703882CCC}"/>
              </a:ext>
            </a:extLst>
          </p:cNvPr>
          <p:cNvSpPr txBox="1"/>
          <p:nvPr/>
        </p:nvSpPr>
        <p:spPr>
          <a:xfrm>
            <a:off x="4563577" y="4293398"/>
            <a:ext cx="4247100" cy="18009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s" sz="1500" b="1">
                <a:solidFill>
                  <a:schemeClr val="dk2"/>
                </a:solidFill>
                <a:latin typeface="Roboto"/>
                <a:ea typeface="Roboto"/>
                <a:cs typeface="Roboto"/>
                <a:sym typeface="Roboto"/>
              </a:rPr>
              <a:t>Si quiero muestrear a 100kHz (por ejemplo):</a:t>
            </a:r>
            <a:endParaRPr sz="1500" b="1">
              <a:solidFill>
                <a:schemeClr val="dk2"/>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30MHz/DIVISOR = 100kHz x 25</a:t>
            </a:r>
            <a:endParaRPr sz="1500" b="1">
              <a:solidFill>
                <a:srgbClr val="FF0000"/>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DIVISOR = 30MHz / 2,5MHz</a:t>
            </a:r>
            <a:endParaRPr sz="1500" b="1">
              <a:solidFill>
                <a:srgbClr val="FF0000"/>
              </a:solidFill>
              <a:latin typeface="Roboto"/>
              <a:ea typeface="Roboto"/>
              <a:cs typeface="Roboto"/>
              <a:sym typeface="Roboto"/>
            </a:endParaRPr>
          </a:p>
          <a:p>
            <a:pPr marL="0" lvl="0" indent="0" algn="ctr" rtl="0">
              <a:spcBef>
                <a:spcPts val="0"/>
              </a:spcBef>
              <a:spcAft>
                <a:spcPts val="0"/>
              </a:spcAft>
              <a:buNone/>
            </a:pPr>
            <a:endParaRPr sz="1500" b="1">
              <a:solidFill>
                <a:srgbClr val="FF0000"/>
              </a:solidFill>
              <a:latin typeface="Roboto"/>
              <a:ea typeface="Roboto"/>
              <a:cs typeface="Roboto"/>
              <a:sym typeface="Roboto"/>
            </a:endParaRPr>
          </a:p>
          <a:p>
            <a:pPr marL="0" lvl="0" indent="0" algn="ctr" rtl="0">
              <a:spcBef>
                <a:spcPts val="0"/>
              </a:spcBef>
              <a:spcAft>
                <a:spcPts val="0"/>
              </a:spcAft>
              <a:buNone/>
            </a:pPr>
            <a:r>
              <a:rPr lang="es" sz="1500" b="1">
                <a:solidFill>
                  <a:srgbClr val="FF0000"/>
                </a:solidFill>
                <a:latin typeface="Roboto"/>
                <a:ea typeface="Roboto"/>
                <a:cs typeface="Roboto"/>
                <a:sym typeface="Roboto"/>
              </a:rPr>
              <a:t>DIVISOR = 12</a:t>
            </a:r>
            <a:endParaRPr sz="1500" b="1">
              <a:solidFill>
                <a:srgbClr val="FF0000"/>
              </a:solidFill>
              <a:latin typeface="Roboto"/>
              <a:ea typeface="Roboto"/>
              <a:cs typeface="Roboto"/>
              <a:sym typeface="Roboto"/>
            </a:endParaRPr>
          </a:p>
        </p:txBody>
      </p:sp>
      <p:sp>
        <p:nvSpPr>
          <p:cNvPr id="18" name="Flecha: doblada hacia arriba 17">
            <a:extLst>
              <a:ext uri="{FF2B5EF4-FFF2-40B4-BE49-F238E27FC236}">
                <a16:creationId xmlns:a16="http://schemas.microsoft.com/office/drawing/2014/main" id="{FE018B68-8B8F-45D5-91D5-A7DC100F3A4B}"/>
              </a:ext>
            </a:extLst>
          </p:cNvPr>
          <p:cNvSpPr/>
          <p:nvPr/>
        </p:nvSpPr>
        <p:spPr bwMode="auto">
          <a:xfrm rot="16200000" flipH="1">
            <a:off x="8638530" y="5085807"/>
            <a:ext cx="699213" cy="526473"/>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9" name="Flecha: doblada hacia arriba 28">
            <a:extLst>
              <a:ext uri="{FF2B5EF4-FFF2-40B4-BE49-F238E27FC236}">
                <a16:creationId xmlns:a16="http://schemas.microsoft.com/office/drawing/2014/main" id="{6CB946FD-EBC1-4445-B0EB-E890A02C6796}"/>
              </a:ext>
            </a:extLst>
          </p:cNvPr>
          <p:cNvSpPr/>
          <p:nvPr/>
        </p:nvSpPr>
        <p:spPr bwMode="auto">
          <a:xfrm rot="16200000" flipV="1">
            <a:off x="8792884" y="1171266"/>
            <a:ext cx="390503" cy="366671"/>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1" name="CuadroTexto 30">
            <a:extLst>
              <a:ext uri="{FF2B5EF4-FFF2-40B4-BE49-F238E27FC236}">
                <a16:creationId xmlns:a16="http://schemas.microsoft.com/office/drawing/2014/main" id="{713439F7-5F52-48EB-82B3-E6A5AAAE206A}"/>
              </a:ext>
            </a:extLst>
          </p:cNvPr>
          <p:cNvSpPr txBox="1"/>
          <p:nvPr/>
        </p:nvSpPr>
        <p:spPr>
          <a:xfrm>
            <a:off x="9171471" y="843812"/>
            <a:ext cx="2761911" cy="646331"/>
          </a:xfrm>
          <a:prstGeom prst="rect">
            <a:avLst/>
          </a:prstGeom>
          <a:noFill/>
        </p:spPr>
        <p:txBody>
          <a:bodyPr wrap="square">
            <a:spAutoFit/>
          </a:bodyPr>
          <a:lstStyle/>
          <a:p>
            <a:r>
              <a:rPr lang="es-AR" sz="1800" dirty="0"/>
              <a:t>Se basa en el </a:t>
            </a:r>
            <a:r>
              <a:rPr lang="es-AR" sz="1800" dirty="0" err="1"/>
              <a:t>clock</a:t>
            </a:r>
            <a:r>
              <a:rPr lang="es-AR" sz="1800" dirty="0"/>
              <a:t> interno o uno externo</a:t>
            </a:r>
            <a:endParaRPr lang="es-AR" dirty="0"/>
          </a:p>
        </p:txBody>
      </p:sp>
      <p:sp>
        <p:nvSpPr>
          <p:cNvPr id="33" name="CuadroTexto 32">
            <a:extLst>
              <a:ext uri="{FF2B5EF4-FFF2-40B4-BE49-F238E27FC236}">
                <a16:creationId xmlns:a16="http://schemas.microsoft.com/office/drawing/2014/main" id="{32C9FC5B-BA8A-4226-A93F-8E5C10B45C91}"/>
              </a:ext>
            </a:extLst>
          </p:cNvPr>
          <p:cNvSpPr txBox="1"/>
          <p:nvPr/>
        </p:nvSpPr>
        <p:spPr>
          <a:xfrm>
            <a:off x="4968494" y="2519925"/>
            <a:ext cx="3744522" cy="1477328"/>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p>
            <a:pPr marL="0" lvl="0" indent="0" algn="just" rtl="0">
              <a:spcBef>
                <a:spcPts val="0"/>
              </a:spcBef>
              <a:spcAft>
                <a:spcPts val="1600"/>
              </a:spcAft>
              <a:buNone/>
            </a:pPr>
            <a:r>
              <a:rPr lang="es-AR" sz="1800" dirty="0"/>
              <a:t>Una forma de apagar o prender el ADC sin tener que volver a configurarlo, es ponerlo en modo bajo consumo. Este modo deja al ADC configurado y calibrado, pero apagado:</a:t>
            </a:r>
          </a:p>
        </p:txBody>
      </p:sp>
      <p:sp>
        <p:nvSpPr>
          <p:cNvPr id="34" name="Flecha: hacia arriba 33">
            <a:extLst>
              <a:ext uri="{FF2B5EF4-FFF2-40B4-BE49-F238E27FC236}">
                <a16:creationId xmlns:a16="http://schemas.microsoft.com/office/drawing/2014/main" id="{705FCA59-D98C-45AF-A65A-B261CE057778}"/>
              </a:ext>
            </a:extLst>
          </p:cNvPr>
          <p:cNvSpPr/>
          <p:nvPr/>
        </p:nvSpPr>
        <p:spPr bwMode="auto">
          <a:xfrm rot="10800000">
            <a:off x="7956305" y="2076141"/>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0446DA47-E5E8-425E-99E3-84DC782EBC80}"/>
              </a:ext>
            </a:extLst>
          </p:cNvPr>
          <p:cNvSpPr txBox="1"/>
          <p:nvPr/>
        </p:nvSpPr>
        <p:spPr>
          <a:xfrm>
            <a:off x="137707" y="2582936"/>
            <a:ext cx="3744522" cy="3272691"/>
          </a:xfrm>
          <a:prstGeom prst="rect">
            <a:avLst/>
          </a:prstGeom>
          <a:noFill/>
          <a:ln>
            <a:solidFill>
              <a:schemeClr val="tx1"/>
            </a:solidFill>
            <a:extLst>
              <a:ext uri="{C807C97D-BFC1-408E-A445-0C87EB9F89A2}">
                <ask:lineSketchStyleProps xmlns:ask="http://schemas.microsoft.com/office/drawing/2018/sketchyshapes">
                  <ask:type>
                    <ask:lineSketchNone/>
                  </ask:type>
                </ask:lineSketchStyleProps>
              </a:ext>
            </a:extLst>
          </a:ln>
        </p:spPr>
        <p:txBody>
          <a:bodyPr wrap="square">
            <a:spAutoFit/>
          </a:bodyPr>
          <a:lstStyle>
            <a:defPPr>
              <a:defRPr lang="es-AR"/>
            </a:defPPr>
            <a:lvl1pPr lvl="0" indent="0" algn="just">
              <a:spcBef>
                <a:spcPts val="0"/>
              </a:spcBef>
              <a:spcAft>
                <a:spcPts val="1600"/>
              </a:spcAft>
              <a:buNone/>
            </a:lvl1pPr>
          </a:lstStyle>
          <a:p>
            <a:r>
              <a:rPr lang="es-AR" dirty="0"/>
              <a:t>El manual indica que cada vez que se reinicie el microcontrolador, se debe realizar una secuencia de calibración. </a:t>
            </a:r>
          </a:p>
          <a:p>
            <a:r>
              <a:rPr lang="es-AR" dirty="0"/>
              <a:t>Esto se hace poniendo un divisor de frecuencia que haga que el ADC funcione a 500kHz, y poniendo un 1 en el bit de calibración. </a:t>
            </a:r>
          </a:p>
          <a:p>
            <a:r>
              <a:rPr lang="es-AR" dirty="0"/>
              <a:t>Luego se debe esperar a que este bit se ponga en estado bajo para garantizar que el ADC se encuentre calibrado.</a:t>
            </a:r>
          </a:p>
        </p:txBody>
      </p:sp>
      <p:sp>
        <p:nvSpPr>
          <p:cNvPr id="37" name="Flecha: hacia arriba 36">
            <a:extLst>
              <a:ext uri="{FF2B5EF4-FFF2-40B4-BE49-F238E27FC236}">
                <a16:creationId xmlns:a16="http://schemas.microsoft.com/office/drawing/2014/main" id="{ECA2656B-2280-4161-B659-CFBC882A7F0A}"/>
              </a:ext>
            </a:extLst>
          </p:cNvPr>
          <p:cNvSpPr/>
          <p:nvPr/>
        </p:nvSpPr>
        <p:spPr bwMode="auto">
          <a:xfrm rot="10800000">
            <a:off x="536765" y="2103874"/>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8" name="Text Box 8">
            <a:extLst>
              <a:ext uri="{FF2B5EF4-FFF2-40B4-BE49-F238E27FC236}">
                <a16:creationId xmlns:a16="http://schemas.microsoft.com/office/drawing/2014/main" id="{FBB66EFA-E186-4232-825F-BCB1BCF581AC}"/>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9" name="Text Box 1">
            <a:extLst>
              <a:ext uri="{FF2B5EF4-FFF2-40B4-BE49-F238E27FC236}">
                <a16:creationId xmlns:a16="http://schemas.microsoft.com/office/drawing/2014/main" id="{83DE6F9E-34E7-41A2-83A9-3210CA0E9ECE}"/>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40" name="Text Box 4">
            <a:extLst>
              <a:ext uri="{FF2B5EF4-FFF2-40B4-BE49-F238E27FC236}">
                <a16:creationId xmlns:a16="http://schemas.microsoft.com/office/drawing/2014/main" id="{E12DAD8F-3CE4-4694-B0B7-92E13C34DDB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822270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3207920" y="228170"/>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CTRL de las secuencias</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Imagen 4">
            <a:extLst>
              <a:ext uri="{FF2B5EF4-FFF2-40B4-BE49-F238E27FC236}">
                <a16:creationId xmlns:a16="http://schemas.microsoft.com/office/drawing/2014/main" id="{8DA914B0-BC3E-462C-AED0-53177E69E6B8}"/>
              </a:ext>
            </a:extLst>
          </p:cNvPr>
          <p:cNvPicPr>
            <a:picLocks noChangeAspect="1"/>
          </p:cNvPicPr>
          <p:nvPr/>
        </p:nvPicPr>
        <p:blipFill>
          <a:blip r:embed="rId2"/>
          <a:stretch>
            <a:fillRect/>
          </a:stretch>
        </p:blipFill>
        <p:spPr>
          <a:xfrm>
            <a:off x="10539234" y="373110"/>
            <a:ext cx="1502564" cy="1477097"/>
          </a:xfrm>
          <a:prstGeom prst="rect">
            <a:avLst/>
          </a:prstGeom>
        </p:spPr>
      </p:pic>
      <p:pic>
        <p:nvPicPr>
          <p:cNvPr id="7" name="Imagen 6">
            <a:extLst>
              <a:ext uri="{FF2B5EF4-FFF2-40B4-BE49-F238E27FC236}">
                <a16:creationId xmlns:a16="http://schemas.microsoft.com/office/drawing/2014/main" id="{72035FA2-07F0-4E5B-A272-F23998E99574}"/>
              </a:ext>
            </a:extLst>
          </p:cNvPr>
          <p:cNvPicPr>
            <a:picLocks noChangeAspect="1"/>
          </p:cNvPicPr>
          <p:nvPr/>
        </p:nvPicPr>
        <p:blipFill>
          <a:blip r:embed="rId3"/>
          <a:stretch>
            <a:fillRect/>
          </a:stretch>
        </p:blipFill>
        <p:spPr>
          <a:xfrm>
            <a:off x="336788" y="2196264"/>
            <a:ext cx="11739419" cy="581254"/>
          </a:xfrm>
          <a:prstGeom prst="rect">
            <a:avLst/>
          </a:prstGeom>
        </p:spPr>
      </p:pic>
      <p:sp>
        <p:nvSpPr>
          <p:cNvPr id="24" name="CuadroTexto 23">
            <a:extLst>
              <a:ext uri="{FF2B5EF4-FFF2-40B4-BE49-F238E27FC236}">
                <a16:creationId xmlns:a16="http://schemas.microsoft.com/office/drawing/2014/main" id="{95AE7423-061F-46D8-AA61-BF9A5A384097}"/>
              </a:ext>
            </a:extLst>
          </p:cNvPr>
          <p:cNvSpPr txBox="1"/>
          <p:nvPr/>
        </p:nvSpPr>
        <p:spPr>
          <a:xfrm>
            <a:off x="9716655" y="3025109"/>
            <a:ext cx="2152071" cy="3139321"/>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cuál de los 12 canales serán muestreados y </a:t>
            </a:r>
            <a:r>
              <a:rPr lang="es-AR" dirty="0" err="1"/>
              <a:t>conver-tidos</a:t>
            </a:r>
            <a:r>
              <a:rPr lang="es-AR" dirty="0"/>
              <a:t> cuando se inicie esta secuencia. </a:t>
            </a:r>
          </a:p>
          <a:p>
            <a:r>
              <a:rPr lang="es-AR" dirty="0"/>
              <a:t>Un 1 en cualquier bit de este campo hará que el canal correspondiente se incluya en la secuencia de conversión,</a:t>
            </a:r>
          </a:p>
        </p:txBody>
      </p:sp>
      <p:sp>
        <p:nvSpPr>
          <p:cNvPr id="25" name="Flecha: hacia arriba 24">
            <a:extLst>
              <a:ext uri="{FF2B5EF4-FFF2-40B4-BE49-F238E27FC236}">
                <a16:creationId xmlns:a16="http://schemas.microsoft.com/office/drawing/2014/main" id="{625BC2E4-912C-416F-8FB3-890C269A1758}"/>
              </a:ext>
            </a:extLst>
          </p:cNvPr>
          <p:cNvSpPr/>
          <p:nvPr/>
        </p:nvSpPr>
        <p:spPr bwMode="auto">
          <a:xfrm>
            <a:off x="10598726" y="2578520"/>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26" name="CuadroTexto 25">
            <a:extLst>
              <a:ext uri="{FF2B5EF4-FFF2-40B4-BE49-F238E27FC236}">
                <a16:creationId xmlns:a16="http://schemas.microsoft.com/office/drawing/2014/main" id="{E1917B82-B9CD-4E3E-8E38-320F13D0CB8E}"/>
              </a:ext>
            </a:extLst>
          </p:cNvPr>
          <p:cNvSpPr txBox="1"/>
          <p:nvPr/>
        </p:nvSpPr>
        <p:spPr>
          <a:xfrm>
            <a:off x="6216280" y="3123575"/>
            <a:ext cx="1912919" cy="721975"/>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la fuente de disparo por HW</a:t>
            </a:r>
          </a:p>
        </p:txBody>
      </p:sp>
      <p:sp>
        <p:nvSpPr>
          <p:cNvPr id="28" name="Flecha: hacia arriba 27">
            <a:extLst>
              <a:ext uri="{FF2B5EF4-FFF2-40B4-BE49-F238E27FC236}">
                <a16:creationId xmlns:a16="http://schemas.microsoft.com/office/drawing/2014/main" id="{B42D135F-F945-4B9A-9E70-AA75F96DCDB3}"/>
              </a:ext>
            </a:extLst>
          </p:cNvPr>
          <p:cNvSpPr/>
          <p:nvPr/>
        </p:nvSpPr>
        <p:spPr bwMode="auto">
          <a:xfrm>
            <a:off x="6978775" y="2674769"/>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0" name="Flecha: doblada hacia arriba 29">
            <a:extLst>
              <a:ext uri="{FF2B5EF4-FFF2-40B4-BE49-F238E27FC236}">
                <a16:creationId xmlns:a16="http://schemas.microsoft.com/office/drawing/2014/main" id="{E9338931-FD4E-4F1A-A6CC-6DA7DFC21C13}"/>
              </a:ext>
            </a:extLst>
          </p:cNvPr>
          <p:cNvSpPr/>
          <p:nvPr/>
        </p:nvSpPr>
        <p:spPr bwMode="auto">
          <a:xfrm rot="16200000" flipH="1" flipV="1">
            <a:off x="4657990" y="3332754"/>
            <a:ext cx="1666044" cy="555572"/>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73F26195-1A25-4BB1-AD6A-619D1A084171}"/>
              </a:ext>
            </a:extLst>
          </p:cNvPr>
          <p:cNvSpPr txBox="1"/>
          <p:nvPr/>
        </p:nvSpPr>
        <p:spPr>
          <a:xfrm>
            <a:off x="5855617" y="4064829"/>
            <a:ext cx="2761911" cy="369332"/>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Selecciona flanco de disparo</a:t>
            </a:r>
          </a:p>
        </p:txBody>
      </p:sp>
      <p:sp>
        <p:nvSpPr>
          <p:cNvPr id="38" name="CuadroTexto 37">
            <a:extLst>
              <a:ext uri="{FF2B5EF4-FFF2-40B4-BE49-F238E27FC236}">
                <a16:creationId xmlns:a16="http://schemas.microsoft.com/office/drawing/2014/main" id="{B8E00A95-43C9-4A79-8647-32CCD5147555}"/>
              </a:ext>
            </a:extLst>
          </p:cNvPr>
          <p:cNvSpPr txBox="1"/>
          <p:nvPr/>
        </p:nvSpPr>
        <p:spPr>
          <a:xfrm>
            <a:off x="3748354" y="3219824"/>
            <a:ext cx="1138519" cy="1093558"/>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Período de muestreo.  </a:t>
            </a:r>
            <a:r>
              <a:rPr lang="es-AR" sz="1400" dirty="0"/>
              <a:t>Se deja valor por defecto</a:t>
            </a:r>
            <a:endParaRPr lang="es-AR" dirty="0"/>
          </a:p>
        </p:txBody>
      </p:sp>
      <p:sp>
        <p:nvSpPr>
          <p:cNvPr id="39" name="Flecha: hacia arriba 38">
            <a:extLst>
              <a:ext uri="{FF2B5EF4-FFF2-40B4-BE49-F238E27FC236}">
                <a16:creationId xmlns:a16="http://schemas.microsoft.com/office/drawing/2014/main" id="{681BDE2A-7FAA-4FE7-958C-38ADFADAF0D7}"/>
              </a:ext>
            </a:extLst>
          </p:cNvPr>
          <p:cNvSpPr/>
          <p:nvPr/>
        </p:nvSpPr>
        <p:spPr bwMode="auto">
          <a:xfrm>
            <a:off x="3938124" y="2707617"/>
            <a:ext cx="387928" cy="54505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0" name="CuadroTexto 39">
            <a:extLst>
              <a:ext uri="{FF2B5EF4-FFF2-40B4-BE49-F238E27FC236}">
                <a16:creationId xmlns:a16="http://schemas.microsoft.com/office/drawing/2014/main" id="{4BD48E39-6DF2-437A-B1F6-493E4D580B0B}"/>
              </a:ext>
            </a:extLst>
          </p:cNvPr>
          <p:cNvSpPr txBox="1"/>
          <p:nvPr/>
        </p:nvSpPr>
        <p:spPr>
          <a:xfrm>
            <a:off x="2325156" y="3266006"/>
            <a:ext cx="1295996" cy="1236802"/>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Si escribo un 1, comienza la conversión (</a:t>
            </a:r>
            <a:r>
              <a:rPr lang="es-AR" dirty="0" err="1"/>
              <a:t>by</a:t>
            </a:r>
            <a:r>
              <a:rPr lang="es-AR" dirty="0"/>
              <a:t> SW)</a:t>
            </a:r>
          </a:p>
        </p:txBody>
      </p:sp>
      <p:sp>
        <p:nvSpPr>
          <p:cNvPr id="41" name="Flecha: hacia arriba 40">
            <a:extLst>
              <a:ext uri="{FF2B5EF4-FFF2-40B4-BE49-F238E27FC236}">
                <a16:creationId xmlns:a16="http://schemas.microsoft.com/office/drawing/2014/main" id="{928DF9F1-E7F2-422E-BEB4-5B59157565AF}"/>
              </a:ext>
            </a:extLst>
          </p:cNvPr>
          <p:cNvSpPr/>
          <p:nvPr/>
        </p:nvSpPr>
        <p:spPr bwMode="auto">
          <a:xfrm rot="20846898">
            <a:off x="2259667" y="2752291"/>
            <a:ext cx="387928" cy="569377"/>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2" name="CuadroTexto 41">
            <a:extLst>
              <a:ext uri="{FF2B5EF4-FFF2-40B4-BE49-F238E27FC236}">
                <a16:creationId xmlns:a16="http://schemas.microsoft.com/office/drawing/2014/main" id="{519167E0-3256-417E-815C-EC5F674B4752}"/>
              </a:ext>
            </a:extLst>
          </p:cNvPr>
          <p:cNvSpPr txBox="1"/>
          <p:nvPr/>
        </p:nvSpPr>
        <p:spPr>
          <a:xfrm>
            <a:off x="2410453" y="4846624"/>
            <a:ext cx="6890327" cy="12003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Escribir un 1 en BURST hará que esta secuencia de conversión se repita continuamente. Otros disparadores de la secuencia se ignorarán mientras este bit esté establecido.</a:t>
            </a:r>
          </a:p>
          <a:p>
            <a:r>
              <a:rPr lang="es-AR" dirty="0"/>
              <a:t>Las conversiones repetidas se pueden detener borrando este bit. </a:t>
            </a:r>
          </a:p>
        </p:txBody>
      </p:sp>
      <p:sp>
        <p:nvSpPr>
          <p:cNvPr id="43" name="Flecha: doblada hacia arriba 42">
            <a:extLst>
              <a:ext uri="{FF2B5EF4-FFF2-40B4-BE49-F238E27FC236}">
                <a16:creationId xmlns:a16="http://schemas.microsoft.com/office/drawing/2014/main" id="{A2165517-BBEF-4751-BDA6-23C08E5F2537}"/>
              </a:ext>
            </a:extLst>
          </p:cNvPr>
          <p:cNvSpPr/>
          <p:nvPr/>
        </p:nvSpPr>
        <p:spPr bwMode="auto">
          <a:xfrm rot="16200000" flipH="1" flipV="1">
            <a:off x="831477" y="3897954"/>
            <a:ext cx="2838356" cy="578682"/>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4" name="CuadroTexto 43">
            <a:extLst>
              <a:ext uri="{FF2B5EF4-FFF2-40B4-BE49-F238E27FC236}">
                <a16:creationId xmlns:a16="http://schemas.microsoft.com/office/drawing/2014/main" id="{CE0C7305-0332-4CAD-AA56-D2EAB7AA2F8B}"/>
              </a:ext>
            </a:extLst>
          </p:cNvPr>
          <p:cNvSpPr txBox="1"/>
          <p:nvPr/>
        </p:nvSpPr>
        <p:spPr>
          <a:xfrm>
            <a:off x="2466109" y="1365616"/>
            <a:ext cx="7776175" cy="682804"/>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Cuando se establece este bit, un disparo lanzará una conversión única en el </a:t>
            </a:r>
            <a:r>
              <a:rPr lang="es-AR" b="1" i="1" dirty="0"/>
              <a:t>siguiente</a:t>
            </a:r>
            <a:r>
              <a:rPr lang="es-AR" dirty="0"/>
              <a:t> canal de la secuencia en lugar de iniciar una secuencia completa de conversiones.</a:t>
            </a:r>
          </a:p>
        </p:txBody>
      </p:sp>
      <p:sp>
        <p:nvSpPr>
          <p:cNvPr id="45" name="Flecha: doblada hacia arriba 44">
            <a:extLst>
              <a:ext uri="{FF2B5EF4-FFF2-40B4-BE49-F238E27FC236}">
                <a16:creationId xmlns:a16="http://schemas.microsoft.com/office/drawing/2014/main" id="{76503118-83D6-4952-A8F6-D6058397ECE1}"/>
              </a:ext>
            </a:extLst>
          </p:cNvPr>
          <p:cNvSpPr/>
          <p:nvPr/>
        </p:nvSpPr>
        <p:spPr bwMode="auto">
          <a:xfrm rot="16200000" flipV="1">
            <a:off x="1727709" y="1482500"/>
            <a:ext cx="581255" cy="870587"/>
          </a:xfrm>
          <a:prstGeom prst="ben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6" name="CuadroTexto 45">
            <a:extLst>
              <a:ext uri="{FF2B5EF4-FFF2-40B4-BE49-F238E27FC236}">
                <a16:creationId xmlns:a16="http://schemas.microsoft.com/office/drawing/2014/main" id="{1DC2B95A-C452-4B07-A3F7-95087A9FF786}"/>
              </a:ext>
            </a:extLst>
          </p:cNvPr>
          <p:cNvSpPr txBox="1"/>
          <p:nvPr/>
        </p:nvSpPr>
        <p:spPr>
          <a:xfrm>
            <a:off x="2453631" y="902056"/>
            <a:ext cx="3315168" cy="383735"/>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0 = baja prioridad – 1 = alta prioridad</a:t>
            </a:r>
          </a:p>
        </p:txBody>
      </p:sp>
      <p:sp>
        <p:nvSpPr>
          <p:cNvPr id="47" name="Flecha: doblada hacia arriba 46">
            <a:extLst>
              <a:ext uri="{FF2B5EF4-FFF2-40B4-BE49-F238E27FC236}">
                <a16:creationId xmlns:a16="http://schemas.microsoft.com/office/drawing/2014/main" id="{2478ABEE-8587-4DD0-8ADC-00B7FC186FF0}"/>
              </a:ext>
            </a:extLst>
          </p:cNvPr>
          <p:cNvSpPr/>
          <p:nvPr/>
        </p:nvSpPr>
        <p:spPr bwMode="auto">
          <a:xfrm rot="16200000" flipV="1">
            <a:off x="1233202" y="987992"/>
            <a:ext cx="1210893" cy="1229961"/>
          </a:xfrm>
          <a:prstGeom prst="bentUpArrow">
            <a:avLst>
              <a:gd name="adj1" fmla="val 12985"/>
              <a:gd name="adj2" fmla="val 14487"/>
              <a:gd name="adj3" fmla="val 21889"/>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48" name="CuadroTexto 47">
            <a:extLst>
              <a:ext uri="{FF2B5EF4-FFF2-40B4-BE49-F238E27FC236}">
                <a16:creationId xmlns:a16="http://schemas.microsoft.com/office/drawing/2014/main" id="{886F59C8-BD6D-4B56-9DEA-8CD63A71EA63}"/>
              </a:ext>
            </a:extLst>
          </p:cNvPr>
          <p:cNvSpPr txBox="1"/>
          <p:nvPr/>
        </p:nvSpPr>
        <p:spPr>
          <a:xfrm>
            <a:off x="607895" y="2996895"/>
            <a:ext cx="1261788" cy="1849729"/>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sz="1400" dirty="0"/>
              <a:t>Nos permite seleccionar si queremos que nos interrumpa al finalizar la secuencia (1) o al finalizar cada conversión (0)</a:t>
            </a:r>
          </a:p>
        </p:txBody>
      </p:sp>
      <p:sp>
        <p:nvSpPr>
          <p:cNvPr id="49" name="CuadroTexto 48">
            <a:extLst>
              <a:ext uri="{FF2B5EF4-FFF2-40B4-BE49-F238E27FC236}">
                <a16:creationId xmlns:a16="http://schemas.microsoft.com/office/drawing/2014/main" id="{52285BCD-5AE7-4FE8-84F5-581D13F66C27}"/>
              </a:ext>
            </a:extLst>
          </p:cNvPr>
          <p:cNvSpPr txBox="1"/>
          <p:nvPr/>
        </p:nvSpPr>
        <p:spPr>
          <a:xfrm>
            <a:off x="124933" y="5628470"/>
            <a:ext cx="1614712" cy="581254"/>
          </a:xfrm>
          <a:prstGeom prst="rect">
            <a:avLst/>
          </a:prstGeom>
          <a:solidFill>
            <a:schemeClr val="bg1"/>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defPPr>
              <a:defRPr lang="es-AR"/>
            </a:defPPr>
            <a:lvl1pPr algn="just" fontAlgn="base">
              <a:spcBef>
                <a:spcPct val="0"/>
              </a:spcBef>
              <a:spcAft>
                <a:spcPct val="0"/>
              </a:spcAft>
            </a:lvl1pPr>
          </a:lstStyle>
          <a:p>
            <a:r>
              <a:rPr lang="es-AR" dirty="0"/>
              <a:t>Habilitación de la </a:t>
            </a:r>
            <a:r>
              <a:rPr lang="es-AR" i="1" dirty="0"/>
              <a:t>Secuencia</a:t>
            </a:r>
          </a:p>
        </p:txBody>
      </p:sp>
      <p:sp>
        <p:nvSpPr>
          <p:cNvPr id="50" name="Flecha: hacia arriba 49">
            <a:extLst>
              <a:ext uri="{FF2B5EF4-FFF2-40B4-BE49-F238E27FC236}">
                <a16:creationId xmlns:a16="http://schemas.microsoft.com/office/drawing/2014/main" id="{5045FAAE-F40C-4557-BBD6-7934F85A3F45}"/>
              </a:ext>
            </a:extLst>
          </p:cNvPr>
          <p:cNvSpPr/>
          <p:nvPr/>
        </p:nvSpPr>
        <p:spPr bwMode="auto">
          <a:xfrm>
            <a:off x="723695" y="2652834"/>
            <a:ext cx="387928" cy="372275"/>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51" name="Flecha: hacia arriba 50">
            <a:extLst>
              <a:ext uri="{FF2B5EF4-FFF2-40B4-BE49-F238E27FC236}">
                <a16:creationId xmlns:a16="http://schemas.microsoft.com/office/drawing/2014/main" id="{60F3B172-F4A8-476B-9978-694EFD0B9C65}"/>
              </a:ext>
            </a:extLst>
          </p:cNvPr>
          <p:cNvSpPr/>
          <p:nvPr/>
        </p:nvSpPr>
        <p:spPr bwMode="auto">
          <a:xfrm>
            <a:off x="328001" y="2768117"/>
            <a:ext cx="178799" cy="2860353"/>
          </a:xfrm>
          <a:prstGeom prst="upArrow">
            <a:avLst/>
          </a:pr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pPr>
            <a:endParaRPr kumimoji="0" lang="es-AR" sz="1800" b="0" i="0" u="none" strike="noStrike" cap="none" normalizeH="0" baseline="0">
              <a:ln>
                <a:noFill/>
              </a:ln>
              <a:solidFill>
                <a:schemeClr val="bg1"/>
              </a:solidFill>
              <a:effectLst/>
              <a:latin typeface="Arial" panose="020B0604020202020204" pitchFamily="34" charset="0"/>
              <a:cs typeface="Arial" panose="020B0604020202020204" pitchFamily="34" charset="0"/>
            </a:endParaRPr>
          </a:p>
        </p:txBody>
      </p:sp>
      <p:sp>
        <p:nvSpPr>
          <p:cNvPr id="52" name="Text Box 8">
            <a:extLst>
              <a:ext uri="{FF2B5EF4-FFF2-40B4-BE49-F238E27FC236}">
                <a16:creationId xmlns:a16="http://schemas.microsoft.com/office/drawing/2014/main" id="{F77B0C17-FDE8-45E4-A021-F2AB0E3B07D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3" name="Text Box 1">
            <a:extLst>
              <a:ext uri="{FF2B5EF4-FFF2-40B4-BE49-F238E27FC236}">
                <a16:creationId xmlns:a16="http://schemas.microsoft.com/office/drawing/2014/main" id="{3CE430F7-557D-49D0-9282-5D19FB18D52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54" name="Text Box 4">
            <a:extLst>
              <a:ext uri="{FF2B5EF4-FFF2-40B4-BE49-F238E27FC236}">
                <a16:creationId xmlns:a16="http://schemas.microsoft.com/office/drawing/2014/main" id="{1D6B24CF-0F0E-4543-8819-E8BCE30C5F22}"/>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2665856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1 Título"/>
          <p:cNvSpPr>
            <a:spLocks noGrp="1"/>
          </p:cNvSpPr>
          <p:nvPr>
            <p:ph type="title"/>
          </p:nvPr>
        </p:nvSpPr>
        <p:spPr>
          <a:xfrm>
            <a:off x="3207920" y="228170"/>
            <a:ext cx="6741003" cy="858982"/>
          </a:xfrm>
        </p:spPr>
        <p:txBody>
          <a:bodyPr>
            <a:normAutofit/>
          </a:bodyPr>
          <a:lstStyle/>
          <a:p>
            <a:r>
              <a:rPr lang="es-ES" sz="2800" b="1"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rPr>
              <a:t>Registro GLOBAL de resultados</a:t>
            </a:r>
            <a:endParaRPr lang="es-AR" sz="2000" dirty="0">
              <a:solidFill>
                <a:schemeClr val="tx2">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Imagen 2">
            <a:extLst>
              <a:ext uri="{FF2B5EF4-FFF2-40B4-BE49-F238E27FC236}">
                <a16:creationId xmlns:a16="http://schemas.microsoft.com/office/drawing/2014/main" id="{DE2CFFAA-ABE8-4177-AD4D-790ECF6DA84D}"/>
              </a:ext>
            </a:extLst>
          </p:cNvPr>
          <p:cNvPicPr>
            <a:picLocks noChangeAspect="1"/>
          </p:cNvPicPr>
          <p:nvPr/>
        </p:nvPicPr>
        <p:blipFill>
          <a:blip r:embed="rId2"/>
          <a:stretch>
            <a:fillRect/>
          </a:stretch>
        </p:blipFill>
        <p:spPr>
          <a:xfrm>
            <a:off x="429152" y="1613839"/>
            <a:ext cx="11554691" cy="545375"/>
          </a:xfrm>
          <a:prstGeom prst="rect">
            <a:avLst/>
          </a:prstGeom>
        </p:spPr>
      </p:pic>
      <p:pic>
        <p:nvPicPr>
          <p:cNvPr id="6" name="Imagen 5">
            <a:extLst>
              <a:ext uri="{FF2B5EF4-FFF2-40B4-BE49-F238E27FC236}">
                <a16:creationId xmlns:a16="http://schemas.microsoft.com/office/drawing/2014/main" id="{AC01CD71-F732-4F86-AFB6-F175E44C63D7}"/>
              </a:ext>
            </a:extLst>
          </p:cNvPr>
          <p:cNvPicPr>
            <a:picLocks noChangeAspect="1"/>
          </p:cNvPicPr>
          <p:nvPr/>
        </p:nvPicPr>
        <p:blipFill>
          <a:blip r:embed="rId3"/>
          <a:stretch>
            <a:fillRect/>
          </a:stretch>
        </p:blipFill>
        <p:spPr>
          <a:xfrm>
            <a:off x="10655705" y="387773"/>
            <a:ext cx="899238" cy="891617"/>
          </a:xfrm>
          <a:prstGeom prst="rect">
            <a:avLst/>
          </a:prstGeom>
        </p:spPr>
      </p:pic>
      <p:sp>
        <p:nvSpPr>
          <p:cNvPr id="33" name="Rectángulo 32">
            <a:extLst>
              <a:ext uri="{FF2B5EF4-FFF2-40B4-BE49-F238E27FC236}">
                <a16:creationId xmlns:a16="http://schemas.microsoft.com/office/drawing/2014/main" id="{054A4AED-F71E-481B-BAF9-74D678AEE2E5}"/>
              </a:ext>
            </a:extLst>
          </p:cNvPr>
          <p:cNvSpPr/>
          <p:nvPr/>
        </p:nvSpPr>
        <p:spPr>
          <a:xfrm>
            <a:off x="230652" y="2493663"/>
            <a:ext cx="11730695" cy="189282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spcAft>
                <a:spcPts val="1800"/>
              </a:spcAft>
              <a:buFont typeface="Courier New" panose="02070309020205020404" pitchFamily="49" charset="0"/>
              <a:buChar char="o"/>
            </a:pPr>
            <a:r>
              <a:rPr lang="es-AR" altLang="es-AR" dirty="0">
                <a:solidFill>
                  <a:schemeClr val="accent2"/>
                </a:solidFill>
              </a:rPr>
              <a:t> DATOS [15:4]:</a:t>
            </a:r>
            <a:r>
              <a:rPr lang="es-AR" altLang="es-AR" dirty="0">
                <a:solidFill>
                  <a:schemeClr val="accent1"/>
                </a:solidFill>
              </a:rPr>
              <a:t> </a:t>
            </a:r>
            <a:r>
              <a:rPr lang="es-AR" altLang="es-AR" dirty="0"/>
              <a:t>Cuando DATAVALID = 1, contiene el resultado de la conversión.</a:t>
            </a:r>
          </a:p>
          <a:p>
            <a:pPr algn="just">
              <a:spcAft>
                <a:spcPts val="1800"/>
              </a:spcAft>
              <a:buFont typeface="Courier New" panose="02070309020205020404" pitchFamily="49" charset="0"/>
              <a:buChar char="o"/>
            </a:pPr>
            <a:r>
              <a:rPr lang="es-AR" altLang="es-AR" b="1" dirty="0">
                <a:solidFill>
                  <a:srgbClr val="FF0000"/>
                </a:solidFill>
              </a:rPr>
              <a:t> CHN [26:29]: Contiene el canal del cual fue realizada la conversión mostrada en DATOS.</a:t>
            </a:r>
          </a:p>
          <a:p>
            <a:pPr algn="just">
              <a:spcAft>
                <a:spcPts val="1800"/>
              </a:spcAft>
              <a:buFont typeface="Courier New" panose="02070309020205020404" pitchFamily="49" charset="0"/>
              <a:buChar char="o"/>
            </a:pPr>
            <a:r>
              <a:rPr lang="es-AR" altLang="es-AR" dirty="0">
                <a:solidFill>
                  <a:schemeClr val="accent2"/>
                </a:solidFill>
              </a:rPr>
              <a:t> OVERRUN [30]:</a:t>
            </a:r>
            <a:r>
              <a:rPr lang="es-AR" altLang="es-AR" dirty="0">
                <a:solidFill>
                  <a:schemeClr val="accent1"/>
                </a:solidFill>
              </a:rPr>
              <a:t> </a:t>
            </a:r>
            <a:r>
              <a:rPr lang="es-AR" altLang="es-AR" dirty="0"/>
              <a:t>Este bit es igual a 1, cuando los resultados de una o más conversiones fueron sobrescritos. Se borra al leer el registro.</a:t>
            </a:r>
          </a:p>
          <a:p>
            <a:pPr algn="just">
              <a:buFont typeface="Courier New" panose="02070309020205020404" pitchFamily="49" charset="0"/>
              <a:buChar char="o"/>
            </a:pPr>
            <a:r>
              <a:rPr lang="es-AR" altLang="es-AR" dirty="0">
                <a:solidFill>
                  <a:schemeClr val="accent2"/>
                </a:solidFill>
              </a:rPr>
              <a:t> DATAVALID [31]:</a:t>
            </a:r>
            <a:r>
              <a:rPr lang="es-AR" altLang="es-AR" dirty="0">
                <a:solidFill>
                  <a:schemeClr val="accent1"/>
                </a:solidFill>
              </a:rPr>
              <a:t> </a:t>
            </a:r>
            <a:r>
              <a:rPr lang="es-AR" altLang="es-AR" dirty="0"/>
              <a:t>Este bit vale 1 cuando se completa la conversión. Se borra cuando se lee el registro o cuando se escribe el ADCR.</a:t>
            </a:r>
          </a:p>
        </p:txBody>
      </p:sp>
      <p:sp>
        <p:nvSpPr>
          <p:cNvPr id="34" name="CuadroTexto 33">
            <a:extLst>
              <a:ext uri="{FF2B5EF4-FFF2-40B4-BE49-F238E27FC236}">
                <a16:creationId xmlns:a16="http://schemas.microsoft.com/office/drawing/2014/main" id="{73ED3C87-1E1D-4C9B-ACAD-152C5169F10C}"/>
              </a:ext>
            </a:extLst>
          </p:cNvPr>
          <p:cNvSpPr txBox="1"/>
          <p:nvPr/>
        </p:nvSpPr>
        <p:spPr>
          <a:xfrm>
            <a:off x="623453" y="5032787"/>
            <a:ext cx="10945091" cy="923330"/>
          </a:xfrm>
          <a:prstGeom prst="rect">
            <a:avLst/>
          </a:prstGeom>
          <a:noFill/>
        </p:spPr>
        <p:txBody>
          <a:bodyPr wrap="square">
            <a:spAutoFit/>
          </a:bodyPr>
          <a:lstStyle/>
          <a:p>
            <a:r>
              <a:rPr lang="es-AR" b="1" dirty="0"/>
              <a:t>Importante</a:t>
            </a:r>
            <a:r>
              <a:rPr lang="es-AR" dirty="0"/>
              <a:t>: El método que se emplee para cada secuencia debe reflejarse en el bit MODE en el registro </a:t>
            </a:r>
            <a:r>
              <a:rPr lang="es-AR" dirty="0" err="1"/>
              <a:t>ADSEQn_CTRL</a:t>
            </a:r>
            <a:r>
              <a:rPr lang="es-AR" dirty="0"/>
              <a:t> correspondiente, ya que esto afectará la generación de banderas de interrupción y desbordamiento.</a:t>
            </a:r>
          </a:p>
          <a:p>
            <a:pPr algn="ctr"/>
            <a:r>
              <a:rPr lang="es-AR" dirty="0"/>
              <a:t>¡Siempre hay que leer del mismo modo! ¡No es posible alternar el método de lectura!</a:t>
            </a:r>
          </a:p>
        </p:txBody>
      </p:sp>
      <p:sp>
        <p:nvSpPr>
          <p:cNvPr id="36" name="Text Box 8">
            <a:extLst>
              <a:ext uri="{FF2B5EF4-FFF2-40B4-BE49-F238E27FC236}">
                <a16:creationId xmlns:a16="http://schemas.microsoft.com/office/drawing/2014/main" id="{58350C37-FAB4-4EDB-A01D-B144D3F0BE79}"/>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7" name="Text Box 1">
            <a:extLst>
              <a:ext uri="{FF2B5EF4-FFF2-40B4-BE49-F238E27FC236}">
                <a16:creationId xmlns:a16="http://schemas.microsoft.com/office/drawing/2014/main" id="{A5333796-A307-4CF3-AFB8-B6D9A224D32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52" name="Text Box 4">
            <a:extLst>
              <a:ext uri="{FF2B5EF4-FFF2-40B4-BE49-F238E27FC236}">
                <a16:creationId xmlns:a16="http://schemas.microsoft.com/office/drawing/2014/main" id="{1E11E46E-C953-44D6-B886-7DA7F93A191B}"/>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37718137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88CBF6-7033-493C-AE00-9A2A9DA9601E}"/>
              </a:ext>
            </a:extLst>
          </p:cNvPr>
          <p:cNvSpPr/>
          <p:nvPr/>
        </p:nvSpPr>
        <p:spPr>
          <a:xfrm>
            <a:off x="1553554" y="205329"/>
            <a:ext cx="9957428" cy="769441"/>
          </a:xfrm>
          <a:prstGeom prst="rect">
            <a:avLst/>
          </a:prstGeom>
        </p:spPr>
        <p:txBody>
          <a:bodyPr wrap="square">
            <a:spAutoFit/>
          </a:bodyPr>
          <a:lstStyle/>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Calibri"/>
              </a:rPr>
              <a:t>DAT 0-11    Registros de datos individuales</a:t>
            </a:r>
          </a:p>
        </p:txBody>
      </p:sp>
      <p:sp>
        <p:nvSpPr>
          <p:cNvPr id="3" name="Rectángulo 2">
            <a:extLst>
              <a:ext uri="{FF2B5EF4-FFF2-40B4-BE49-F238E27FC236}">
                <a16:creationId xmlns:a16="http://schemas.microsoft.com/office/drawing/2014/main" id="{DD8C3FF0-9325-4542-AFEC-3BA231BDCE5B}"/>
              </a:ext>
            </a:extLst>
          </p:cNvPr>
          <p:cNvSpPr/>
          <p:nvPr/>
        </p:nvSpPr>
        <p:spPr>
          <a:xfrm>
            <a:off x="3303920" y="1350383"/>
            <a:ext cx="8741343" cy="1384995"/>
          </a:xfrm>
          <a:prstGeom prst="rect">
            <a:avLst/>
          </a:prstGeom>
        </p:spPr>
        <p:txBody>
          <a:bodyPr wrap="square">
            <a:spAutoFit/>
          </a:bodyPr>
          <a:lstStyle/>
          <a:p>
            <a:pPr algn="just"/>
            <a:r>
              <a:rPr lang="es-AR" sz="2800" dirty="0"/>
              <a:t>Son 12 registros. Uno por cada canal. Tiene la </a:t>
            </a:r>
            <a:r>
              <a:rPr lang="es-AR" sz="2800" b="1" dirty="0"/>
              <a:t>conversión más reciente</a:t>
            </a:r>
            <a:r>
              <a:rPr lang="es-AR" sz="2800" dirty="0"/>
              <a:t> completada y una copia de sus Flags </a:t>
            </a:r>
            <a:r>
              <a:rPr lang="es-AR" sz="2800" b="1" dirty="0"/>
              <a:t>(DATAVALID y OVERRUN) </a:t>
            </a:r>
            <a:r>
              <a:rPr lang="es-AR" sz="2800" dirty="0"/>
              <a:t>de cada canal.</a:t>
            </a:r>
          </a:p>
        </p:txBody>
      </p:sp>
      <p:pic>
        <p:nvPicPr>
          <p:cNvPr id="15" name="Imagen 14">
            <a:extLst>
              <a:ext uri="{FF2B5EF4-FFF2-40B4-BE49-F238E27FC236}">
                <a16:creationId xmlns:a16="http://schemas.microsoft.com/office/drawing/2014/main" id="{8B31CEAF-CDE7-449C-BA62-FE698E2A4EB1}"/>
              </a:ext>
            </a:extLst>
          </p:cNvPr>
          <p:cNvPicPr>
            <a:picLocks noChangeAspect="1"/>
          </p:cNvPicPr>
          <p:nvPr/>
        </p:nvPicPr>
        <p:blipFill>
          <a:blip r:embed="rId2"/>
          <a:stretch>
            <a:fillRect/>
          </a:stretch>
        </p:blipFill>
        <p:spPr>
          <a:xfrm>
            <a:off x="329707" y="3034727"/>
            <a:ext cx="11554691" cy="545375"/>
          </a:xfrm>
          <a:prstGeom prst="rect">
            <a:avLst/>
          </a:prstGeom>
        </p:spPr>
      </p:pic>
      <p:sp>
        <p:nvSpPr>
          <p:cNvPr id="17" name="CuadroTexto 16">
            <a:extLst>
              <a:ext uri="{FF2B5EF4-FFF2-40B4-BE49-F238E27FC236}">
                <a16:creationId xmlns:a16="http://schemas.microsoft.com/office/drawing/2014/main" id="{B6FE7C0B-D87A-4C7B-9864-90D1F56770D3}"/>
              </a:ext>
            </a:extLst>
          </p:cNvPr>
          <p:cNvSpPr txBox="1"/>
          <p:nvPr/>
        </p:nvSpPr>
        <p:spPr>
          <a:xfrm>
            <a:off x="535708" y="3954478"/>
            <a:ext cx="11348689" cy="646331"/>
          </a:xfrm>
          <a:prstGeom prst="rect">
            <a:avLst/>
          </a:prstGeom>
          <a:noFill/>
        </p:spPr>
        <p:txBody>
          <a:bodyPr wrap="square">
            <a:spAutoFit/>
          </a:bodyPr>
          <a:lstStyle/>
          <a:p>
            <a:r>
              <a:rPr lang="es-AR" sz="1800" dirty="0"/>
              <a:t>Son registros idénticos al global.</a:t>
            </a:r>
          </a:p>
          <a:p>
            <a:r>
              <a:rPr lang="es-AR" dirty="0"/>
              <a:t>El campo CHANNEL esta </a:t>
            </a:r>
            <a:r>
              <a:rPr lang="es-AR" dirty="0" err="1"/>
              <a:t>hardcodeado</a:t>
            </a:r>
            <a:r>
              <a:rPr lang="es-AR" dirty="0"/>
              <a:t> con el número que le corresponde a cada canal</a:t>
            </a:r>
          </a:p>
        </p:txBody>
      </p:sp>
      <p:sp>
        <p:nvSpPr>
          <p:cNvPr id="18" name="CuadroTexto 17">
            <a:extLst>
              <a:ext uri="{FF2B5EF4-FFF2-40B4-BE49-F238E27FC236}">
                <a16:creationId xmlns:a16="http://schemas.microsoft.com/office/drawing/2014/main" id="{9DD1E1CB-B225-4A0D-9792-A048B9BB907F}"/>
              </a:ext>
            </a:extLst>
          </p:cNvPr>
          <p:cNvSpPr txBox="1"/>
          <p:nvPr/>
        </p:nvSpPr>
        <p:spPr>
          <a:xfrm>
            <a:off x="737506" y="5178394"/>
            <a:ext cx="10945091" cy="923330"/>
          </a:xfrm>
          <a:prstGeom prst="rect">
            <a:avLst/>
          </a:prstGeom>
          <a:noFill/>
        </p:spPr>
        <p:txBody>
          <a:bodyPr wrap="square">
            <a:spAutoFit/>
          </a:bodyPr>
          <a:lstStyle/>
          <a:p>
            <a:r>
              <a:rPr lang="es-AR" b="1" dirty="0"/>
              <a:t>Importante</a:t>
            </a:r>
            <a:r>
              <a:rPr lang="es-AR" dirty="0"/>
              <a:t>: El método que se emplee para cada secuencia debe reflejarse en el bit MODE en el registro </a:t>
            </a:r>
            <a:r>
              <a:rPr lang="es-AR" dirty="0" err="1"/>
              <a:t>ADSEQn_CTRL</a:t>
            </a:r>
            <a:r>
              <a:rPr lang="es-AR" dirty="0"/>
              <a:t> correspondiente, ya que esto afectará la generación de banderas de interrupción y desbordamiento.</a:t>
            </a:r>
          </a:p>
          <a:p>
            <a:pPr algn="ctr"/>
            <a:r>
              <a:rPr lang="es-AR" dirty="0"/>
              <a:t>¡Siempre hay que leer del mismo modo! ¡No es posible alternar el método de lectura!</a:t>
            </a:r>
          </a:p>
        </p:txBody>
      </p:sp>
      <p:sp>
        <p:nvSpPr>
          <p:cNvPr id="19" name="Text Box 8">
            <a:extLst>
              <a:ext uri="{FF2B5EF4-FFF2-40B4-BE49-F238E27FC236}">
                <a16:creationId xmlns:a16="http://schemas.microsoft.com/office/drawing/2014/main" id="{7B7AA09D-EA6E-4B5E-8B67-B2FDB19D3CF6}"/>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29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0" name="Text Box 1">
            <a:extLst>
              <a:ext uri="{FF2B5EF4-FFF2-40B4-BE49-F238E27FC236}">
                <a16:creationId xmlns:a16="http://schemas.microsoft.com/office/drawing/2014/main" id="{83A9519B-AD14-4121-A6E9-670CE8C8D2D6}"/>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21" name="Text Box 4">
            <a:extLst>
              <a:ext uri="{FF2B5EF4-FFF2-40B4-BE49-F238E27FC236}">
                <a16:creationId xmlns:a16="http://schemas.microsoft.com/office/drawing/2014/main" id="{721B95D9-6784-484F-B39A-1245F0F1ACD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815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extShape 3"/>
          <p:cNvSpPr txBox="1"/>
          <p:nvPr/>
        </p:nvSpPr>
        <p:spPr>
          <a:xfrm>
            <a:off x="2438400" y="76320"/>
            <a:ext cx="7772040" cy="1142640"/>
          </a:xfrm>
          <a:prstGeom prst="rect">
            <a:avLst/>
          </a:prstGeom>
          <a:noFill/>
          <a:ln>
            <a:noFill/>
          </a:ln>
        </p:spPr>
        <p:txBody>
          <a:bodyPr anchor="ctr"/>
          <a:lstStyle/>
          <a:p>
            <a:pPr algn="ctr">
              <a:lnSpc>
                <a:spcPct val="100000"/>
              </a:lnSpc>
            </a:pPr>
            <a:r>
              <a:rPr lang="es-ES" sz="4400" spc="-1">
                <a:solidFill>
                  <a:srgbClr val="000000"/>
                </a:solidFill>
                <a:uFill>
                  <a:solidFill>
                    <a:srgbClr val="FFFFFF"/>
                  </a:solidFill>
                </a:uFill>
                <a:latin typeface="Calibri"/>
              </a:rPr>
              <a:t>Conversión analógica - digital</a:t>
            </a:r>
            <a:endParaRPr lang="es-ES" spc="-1">
              <a:solidFill>
                <a:srgbClr val="000000"/>
              </a:solidFill>
              <a:uFill>
                <a:solidFill>
                  <a:srgbClr val="FFFFFF"/>
                </a:solidFill>
              </a:uFill>
              <a:latin typeface="Calibri"/>
            </a:endParaRPr>
          </a:p>
        </p:txBody>
      </p:sp>
      <p:sp>
        <p:nvSpPr>
          <p:cNvPr id="102" name="CustomShape 10"/>
          <p:cNvSpPr/>
          <p:nvPr/>
        </p:nvSpPr>
        <p:spPr>
          <a:xfrm>
            <a:off x="4995840" y="4370400"/>
            <a:ext cx="1812600" cy="1207800"/>
          </a:xfrm>
          <a:prstGeom prst="rect">
            <a:avLst/>
          </a:prstGeom>
          <a:noFill/>
          <a:ln w="9360">
            <a:solidFill>
              <a:srgbClr val="000000"/>
            </a:solidFill>
            <a:miter/>
          </a:ln>
        </p:spPr>
        <p:style>
          <a:lnRef idx="0">
            <a:scrgbClr r="0" g="0" b="0"/>
          </a:lnRef>
          <a:fillRef idx="0">
            <a:scrgbClr r="0" g="0" b="0"/>
          </a:fillRef>
          <a:effectRef idx="0">
            <a:scrgbClr r="0" g="0" b="0"/>
          </a:effectRef>
          <a:fontRef idx="minor"/>
        </p:style>
      </p:sp>
      <p:sp>
        <p:nvSpPr>
          <p:cNvPr id="103" name="CustomShape 11"/>
          <p:cNvSpPr/>
          <p:nvPr/>
        </p:nvSpPr>
        <p:spPr>
          <a:xfrm>
            <a:off x="5148120" y="4511520"/>
            <a:ext cx="1407960" cy="8251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gn="ctr">
              <a:lnSpc>
                <a:spcPct val="100000"/>
              </a:lnSpc>
            </a:pPr>
            <a:r>
              <a:rPr lang="es-AR" sz="2400" spc="-1" dirty="0">
                <a:solidFill>
                  <a:srgbClr val="000000"/>
                </a:solidFill>
                <a:uFill>
                  <a:solidFill>
                    <a:srgbClr val="FFFFFF"/>
                  </a:solidFill>
                </a:uFill>
                <a:latin typeface="Calibri"/>
              </a:rPr>
              <a:t>A/D</a:t>
            </a:r>
            <a:endParaRPr lang="es-AR" spc="-1" dirty="0">
              <a:solidFill>
                <a:srgbClr val="000000"/>
              </a:solidFill>
              <a:uFill>
                <a:solidFill>
                  <a:srgbClr val="FFFFFF"/>
                </a:solidFill>
              </a:uFill>
              <a:latin typeface="Arial"/>
            </a:endParaRPr>
          </a:p>
          <a:p>
            <a:pPr algn="ctr">
              <a:lnSpc>
                <a:spcPct val="100000"/>
              </a:lnSpc>
            </a:pPr>
            <a:r>
              <a:rPr lang="es-AR" sz="2400" spc="-1" dirty="0">
                <a:solidFill>
                  <a:srgbClr val="000000"/>
                </a:solidFill>
                <a:uFill>
                  <a:solidFill>
                    <a:srgbClr val="FFFFFF"/>
                  </a:solidFill>
                </a:uFill>
                <a:latin typeface="Calibri"/>
              </a:rPr>
              <a:t>Converter</a:t>
            </a:r>
            <a:endParaRPr lang="es-AR" spc="-1" dirty="0">
              <a:solidFill>
                <a:srgbClr val="000000"/>
              </a:solidFill>
              <a:uFill>
                <a:solidFill>
                  <a:srgbClr val="FFFFFF"/>
                </a:solidFill>
              </a:uFill>
              <a:latin typeface="Arial"/>
            </a:endParaRPr>
          </a:p>
        </p:txBody>
      </p:sp>
      <p:sp>
        <p:nvSpPr>
          <p:cNvPr id="104" name="Line 12"/>
          <p:cNvSpPr/>
          <p:nvPr/>
        </p:nvSpPr>
        <p:spPr>
          <a:xfrm>
            <a:off x="2887320" y="4865400"/>
            <a:ext cx="20923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05" name="Line 13"/>
          <p:cNvSpPr/>
          <p:nvPr/>
        </p:nvSpPr>
        <p:spPr>
          <a:xfrm flipH="1">
            <a:off x="4092240" y="5222520"/>
            <a:ext cx="922320" cy="1800"/>
          </a:xfrm>
          <a:prstGeom prst="line">
            <a:avLst/>
          </a:prstGeom>
          <a:ln w="9360">
            <a:solidFill>
              <a:srgbClr val="000000"/>
            </a:solidFill>
            <a:miter/>
          </a:ln>
        </p:spPr>
        <p:style>
          <a:lnRef idx="0">
            <a:scrgbClr r="0" g="0" b="0"/>
          </a:lnRef>
          <a:fillRef idx="0">
            <a:scrgbClr r="0" g="0" b="0"/>
          </a:fillRef>
          <a:effectRef idx="0">
            <a:scrgbClr r="0" g="0" b="0"/>
          </a:effectRef>
          <a:fontRef idx="minor"/>
        </p:style>
      </p:sp>
      <p:sp>
        <p:nvSpPr>
          <p:cNvPr id="106" name="Line 14"/>
          <p:cNvSpPr/>
          <p:nvPr/>
        </p:nvSpPr>
        <p:spPr>
          <a:xfrm>
            <a:off x="4111320" y="5206680"/>
            <a:ext cx="1800" cy="57312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07" name="CustomShape 15"/>
          <p:cNvSpPr/>
          <p:nvPr/>
        </p:nvSpPr>
        <p:spPr>
          <a:xfrm>
            <a:off x="4173960" y="5487840"/>
            <a:ext cx="75708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GND</a:t>
            </a:r>
            <a:endParaRPr lang="es-AR" spc="-1">
              <a:solidFill>
                <a:srgbClr val="000000"/>
              </a:solidFill>
              <a:uFill>
                <a:solidFill>
                  <a:srgbClr val="FFFFFF"/>
                </a:solidFill>
              </a:uFill>
              <a:latin typeface="Arial"/>
            </a:endParaRPr>
          </a:p>
        </p:txBody>
      </p:sp>
      <p:sp>
        <p:nvSpPr>
          <p:cNvPr id="108" name="CustomShape 16"/>
          <p:cNvSpPr/>
          <p:nvPr/>
        </p:nvSpPr>
        <p:spPr>
          <a:xfrm>
            <a:off x="3033840" y="4464000"/>
            <a:ext cx="103608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Analog</a:t>
            </a:r>
            <a:endParaRPr lang="es-AR" spc="-1">
              <a:solidFill>
                <a:srgbClr val="000000"/>
              </a:solidFill>
              <a:uFill>
                <a:solidFill>
                  <a:srgbClr val="FFFFFF"/>
                </a:solidFill>
              </a:uFill>
              <a:latin typeface="Arial"/>
            </a:endParaRPr>
          </a:p>
        </p:txBody>
      </p:sp>
      <p:sp>
        <p:nvSpPr>
          <p:cNvPr id="109" name="Line 17"/>
          <p:cNvSpPr/>
          <p:nvPr/>
        </p:nvSpPr>
        <p:spPr>
          <a:xfrm>
            <a:off x="6792600" y="4493880"/>
            <a:ext cx="6829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0" name="Line 18"/>
          <p:cNvSpPr/>
          <p:nvPr/>
        </p:nvSpPr>
        <p:spPr>
          <a:xfrm>
            <a:off x="6807000" y="4630680"/>
            <a:ext cx="68256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1" name="Line 19"/>
          <p:cNvSpPr/>
          <p:nvPr/>
        </p:nvSpPr>
        <p:spPr>
          <a:xfrm>
            <a:off x="6805560" y="4767120"/>
            <a:ext cx="68256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2" name="Line 20"/>
          <p:cNvSpPr/>
          <p:nvPr/>
        </p:nvSpPr>
        <p:spPr>
          <a:xfrm>
            <a:off x="6803760" y="490356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3" name="Line 21"/>
          <p:cNvSpPr/>
          <p:nvPr/>
        </p:nvSpPr>
        <p:spPr>
          <a:xfrm>
            <a:off x="6802320" y="504000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4" name="Line 22"/>
          <p:cNvSpPr/>
          <p:nvPr/>
        </p:nvSpPr>
        <p:spPr>
          <a:xfrm>
            <a:off x="6803760" y="516708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5" name="Line 23"/>
          <p:cNvSpPr/>
          <p:nvPr/>
        </p:nvSpPr>
        <p:spPr>
          <a:xfrm>
            <a:off x="6802320" y="5303520"/>
            <a:ext cx="68256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6" name="Line 24"/>
          <p:cNvSpPr/>
          <p:nvPr/>
        </p:nvSpPr>
        <p:spPr>
          <a:xfrm>
            <a:off x="6800520" y="5440320"/>
            <a:ext cx="68292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7" name="CustomShape 25"/>
          <p:cNvSpPr/>
          <p:nvPr/>
        </p:nvSpPr>
        <p:spPr>
          <a:xfrm>
            <a:off x="7716000" y="4773600"/>
            <a:ext cx="19533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dirty="0">
                <a:solidFill>
                  <a:srgbClr val="000000"/>
                </a:solidFill>
                <a:uFill>
                  <a:solidFill>
                    <a:srgbClr val="FFFFFF"/>
                  </a:solidFill>
                </a:uFill>
                <a:latin typeface="Calibri"/>
              </a:rPr>
              <a:t>Digital (n-bits)</a:t>
            </a:r>
            <a:endParaRPr lang="es-AR" spc="-1" dirty="0">
              <a:solidFill>
                <a:srgbClr val="000000"/>
              </a:solidFill>
              <a:uFill>
                <a:solidFill>
                  <a:srgbClr val="FFFFFF"/>
                </a:solidFill>
              </a:uFill>
              <a:latin typeface="Arial"/>
            </a:endParaRPr>
          </a:p>
        </p:txBody>
      </p:sp>
      <p:grpSp>
        <p:nvGrpSpPr>
          <p:cNvPr id="2" name="Grupo 1">
            <a:extLst>
              <a:ext uri="{FF2B5EF4-FFF2-40B4-BE49-F238E27FC236}">
                <a16:creationId xmlns:a16="http://schemas.microsoft.com/office/drawing/2014/main" id="{3C06BBE1-E4EF-41BE-BCDE-3FA4EEDEDDCF}"/>
              </a:ext>
            </a:extLst>
          </p:cNvPr>
          <p:cNvGrpSpPr/>
          <p:nvPr/>
        </p:nvGrpSpPr>
        <p:grpSpPr>
          <a:xfrm>
            <a:off x="2047761" y="1552681"/>
            <a:ext cx="7939303" cy="2040907"/>
            <a:chOff x="523761" y="1894027"/>
            <a:chExt cx="7635960" cy="1699560"/>
          </a:xfrm>
        </p:grpSpPr>
        <p:sp>
          <p:nvSpPr>
            <p:cNvPr id="96" name="CustomShape 4"/>
            <p:cNvSpPr/>
            <p:nvPr/>
          </p:nvSpPr>
          <p:spPr>
            <a:xfrm>
              <a:off x="923001" y="2332147"/>
              <a:ext cx="1766520" cy="529920"/>
            </a:xfrm>
            <a:custGeom>
              <a:avLst/>
              <a:gdLst/>
              <a:ahLst/>
              <a:cxnLst/>
              <a:rect l="l" t="t" r="r" b="b"/>
              <a:pathLst>
                <a:path w="1113" h="334">
                  <a:moveTo>
                    <a:pt x="0" y="334"/>
                  </a:moveTo>
                  <a:cubicBezTo>
                    <a:pt x="73" y="188"/>
                    <a:pt x="146" y="42"/>
                    <a:pt x="224" y="21"/>
                  </a:cubicBezTo>
                  <a:cubicBezTo>
                    <a:pt x="302" y="0"/>
                    <a:pt x="359" y="205"/>
                    <a:pt x="468" y="207"/>
                  </a:cubicBezTo>
                  <a:cubicBezTo>
                    <a:pt x="577" y="209"/>
                    <a:pt x="771" y="12"/>
                    <a:pt x="878" y="31"/>
                  </a:cubicBezTo>
                  <a:cubicBezTo>
                    <a:pt x="985" y="50"/>
                    <a:pt x="1074" y="275"/>
                    <a:pt x="1113" y="324"/>
                  </a:cubicBezTo>
                </a:path>
              </a:pathLst>
            </a:custGeom>
            <a:noFill/>
            <a:ln w="9360">
              <a:solidFill>
                <a:srgbClr val="000000"/>
              </a:solidFill>
              <a:round/>
            </a:ln>
          </p:spPr>
          <p:style>
            <a:lnRef idx="0">
              <a:scrgbClr r="0" g="0" b="0"/>
            </a:lnRef>
            <a:fillRef idx="0">
              <a:scrgbClr r="0" g="0" b="0"/>
            </a:fillRef>
            <a:effectRef idx="0">
              <a:scrgbClr r="0" g="0" b="0"/>
            </a:effectRef>
            <a:fontRef idx="minor"/>
          </p:style>
        </p:sp>
        <p:sp>
          <p:nvSpPr>
            <p:cNvPr id="97" name="Line 5"/>
            <p:cNvSpPr/>
            <p:nvPr/>
          </p:nvSpPr>
          <p:spPr>
            <a:xfrm flipV="1">
              <a:off x="932361" y="2029027"/>
              <a:ext cx="1440" cy="12776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98" name="Line 6"/>
            <p:cNvSpPr/>
            <p:nvPr/>
          </p:nvSpPr>
          <p:spPr>
            <a:xfrm>
              <a:off x="794121" y="3147907"/>
              <a:ext cx="2308320" cy="18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99" name="CustomShape 7"/>
            <p:cNvSpPr/>
            <p:nvPr/>
          </p:nvSpPr>
          <p:spPr>
            <a:xfrm>
              <a:off x="523761" y="1894027"/>
              <a:ext cx="35316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V</a:t>
              </a:r>
              <a:endParaRPr lang="es-AR" spc="-1">
                <a:solidFill>
                  <a:srgbClr val="000000"/>
                </a:solidFill>
                <a:uFill>
                  <a:solidFill>
                    <a:srgbClr val="FFFFFF"/>
                  </a:solidFill>
                </a:uFill>
                <a:latin typeface="Arial"/>
              </a:endParaRPr>
            </a:p>
          </p:txBody>
        </p:sp>
        <p:sp>
          <p:nvSpPr>
            <p:cNvPr id="100" name="CustomShape 8"/>
            <p:cNvSpPr/>
            <p:nvPr/>
          </p:nvSpPr>
          <p:spPr>
            <a:xfrm>
              <a:off x="2069601" y="3133867"/>
              <a:ext cx="7452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time</a:t>
              </a:r>
              <a:endParaRPr lang="es-AR" spc="-1">
                <a:solidFill>
                  <a:srgbClr val="000000"/>
                </a:solidFill>
                <a:uFill>
                  <a:solidFill>
                    <a:srgbClr val="FFFFFF"/>
                  </a:solidFill>
                </a:uFill>
                <a:latin typeface="Arial"/>
              </a:endParaRPr>
            </a:p>
          </p:txBody>
        </p:sp>
        <p:sp>
          <p:nvSpPr>
            <p:cNvPr id="101" name="CustomShape 9"/>
            <p:cNvSpPr/>
            <p:nvPr/>
          </p:nvSpPr>
          <p:spPr>
            <a:xfrm>
              <a:off x="3543801" y="2311627"/>
              <a:ext cx="1145880" cy="696600"/>
            </a:xfrm>
            <a:prstGeom prst="rightArrow">
              <a:avLst>
                <a:gd name="adj1" fmla="val 50000"/>
                <a:gd name="adj2" fmla="val 41116"/>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18" name="Line 26"/>
            <p:cNvSpPr/>
            <p:nvPr/>
          </p:nvSpPr>
          <p:spPr>
            <a:xfrm flipV="1">
              <a:off x="6012321" y="2011387"/>
              <a:ext cx="1440" cy="127800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19" name="Line 27"/>
            <p:cNvSpPr/>
            <p:nvPr/>
          </p:nvSpPr>
          <p:spPr>
            <a:xfrm>
              <a:off x="5772561" y="3130627"/>
              <a:ext cx="2308320" cy="1440"/>
            </a:xfrm>
            <a:prstGeom prst="line">
              <a:avLst/>
            </a:prstGeom>
            <a:ln w="9360">
              <a:solidFill>
                <a:srgbClr val="000000"/>
              </a:solidFill>
              <a:miter/>
              <a:tailEnd type="triangle" w="med" len="med"/>
            </a:ln>
          </p:spPr>
          <p:style>
            <a:lnRef idx="0">
              <a:scrgbClr r="0" g="0" b="0"/>
            </a:lnRef>
            <a:fillRef idx="0">
              <a:scrgbClr r="0" g="0" b="0"/>
            </a:fillRef>
            <a:effectRef idx="0">
              <a:scrgbClr r="0" g="0" b="0"/>
            </a:effectRef>
            <a:fontRef idx="minor"/>
          </p:style>
        </p:sp>
        <p:sp>
          <p:nvSpPr>
            <p:cNvPr id="120" name="CustomShape 28"/>
            <p:cNvSpPr/>
            <p:nvPr/>
          </p:nvSpPr>
          <p:spPr>
            <a:xfrm>
              <a:off x="7048041" y="3116587"/>
              <a:ext cx="745200" cy="45972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400" spc="-1">
                  <a:solidFill>
                    <a:srgbClr val="000000"/>
                  </a:solidFill>
                  <a:uFill>
                    <a:solidFill>
                      <a:srgbClr val="FFFFFF"/>
                    </a:solidFill>
                  </a:uFill>
                  <a:latin typeface="Calibri"/>
                </a:rPr>
                <a:t>time</a:t>
              </a:r>
              <a:endParaRPr lang="es-AR" spc="-1">
                <a:solidFill>
                  <a:srgbClr val="000000"/>
                </a:solidFill>
                <a:uFill>
                  <a:solidFill>
                    <a:srgbClr val="FFFFFF"/>
                  </a:solidFill>
                </a:uFill>
                <a:latin typeface="Arial"/>
              </a:endParaRPr>
            </a:p>
          </p:txBody>
        </p:sp>
        <p:sp>
          <p:nvSpPr>
            <p:cNvPr id="121" name="CustomShape 29"/>
            <p:cNvSpPr/>
            <p:nvPr/>
          </p:nvSpPr>
          <p:spPr>
            <a:xfrm>
              <a:off x="5894961" y="211002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01111110</a:t>
              </a:r>
              <a:endParaRPr lang="es-AR" spc="-1">
                <a:solidFill>
                  <a:srgbClr val="000000"/>
                </a:solidFill>
                <a:uFill>
                  <a:solidFill>
                    <a:srgbClr val="FFFFFF"/>
                  </a:solidFill>
                </a:uFill>
                <a:latin typeface="Arial"/>
              </a:endParaRPr>
            </a:p>
          </p:txBody>
        </p:sp>
        <p:sp>
          <p:nvSpPr>
            <p:cNvPr id="122" name="CustomShape 30"/>
            <p:cNvSpPr/>
            <p:nvPr/>
          </p:nvSpPr>
          <p:spPr>
            <a:xfrm>
              <a:off x="612500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10110000</a:t>
              </a:r>
              <a:endParaRPr lang="es-AR" spc="-1">
                <a:solidFill>
                  <a:srgbClr val="000000"/>
                </a:solidFill>
                <a:uFill>
                  <a:solidFill>
                    <a:srgbClr val="FFFFFF"/>
                  </a:solidFill>
                </a:uFill>
                <a:latin typeface="Arial"/>
              </a:endParaRPr>
            </a:p>
          </p:txBody>
        </p:sp>
        <p:sp>
          <p:nvSpPr>
            <p:cNvPr id="123" name="CustomShape 31"/>
            <p:cNvSpPr/>
            <p:nvPr/>
          </p:nvSpPr>
          <p:spPr>
            <a:xfrm>
              <a:off x="635540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10111110</a:t>
              </a:r>
              <a:endParaRPr lang="es-AR" spc="-1">
                <a:solidFill>
                  <a:srgbClr val="000000"/>
                </a:solidFill>
                <a:uFill>
                  <a:solidFill>
                    <a:srgbClr val="FFFFFF"/>
                  </a:solidFill>
                </a:uFill>
                <a:latin typeface="Arial"/>
              </a:endParaRPr>
            </a:p>
          </p:txBody>
        </p:sp>
        <p:sp>
          <p:nvSpPr>
            <p:cNvPr id="124" name="CustomShape 32"/>
            <p:cNvSpPr/>
            <p:nvPr/>
          </p:nvSpPr>
          <p:spPr>
            <a:xfrm>
              <a:off x="658544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01111100</a:t>
              </a:r>
              <a:endParaRPr lang="es-AR" spc="-1">
                <a:solidFill>
                  <a:srgbClr val="000000"/>
                </a:solidFill>
                <a:uFill>
                  <a:solidFill>
                    <a:srgbClr val="FFFFFF"/>
                  </a:solidFill>
                </a:uFill>
                <a:latin typeface="Arial"/>
              </a:endParaRPr>
            </a:p>
          </p:txBody>
        </p:sp>
        <p:sp>
          <p:nvSpPr>
            <p:cNvPr id="125" name="CustomShape 33"/>
            <p:cNvSpPr/>
            <p:nvPr/>
          </p:nvSpPr>
          <p:spPr>
            <a:xfrm>
              <a:off x="6815841" y="21165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01111110</a:t>
              </a:r>
              <a:endParaRPr lang="es-AR" spc="-1">
                <a:solidFill>
                  <a:srgbClr val="000000"/>
                </a:solidFill>
                <a:uFill>
                  <a:solidFill>
                    <a:srgbClr val="FFFFFF"/>
                  </a:solidFill>
                </a:uFill>
                <a:latin typeface="Arial"/>
              </a:endParaRPr>
            </a:p>
          </p:txBody>
        </p:sp>
        <p:sp>
          <p:nvSpPr>
            <p:cNvPr id="126" name="CustomShape 34"/>
            <p:cNvSpPr/>
            <p:nvPr/>
          </p:nvSpPr>
          <p:spPr>
            <a:xfrm>
              <a:off x="704588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11111110</a:t>
              </a:r>
              <a:endParaRPr lang="es-AR" spc="-1">
                <a:solidFill>
                  <a:srgbClr val="000000"/>
                </a:solidFill>
                <a:uFill>
                  <a:solidFill>
                    <a:srgbClr val="FFFFFF"/>
                  </a:solidFill>
                </a:uFill>
                <a:latin typeface="Arial"/>
              </a:endParaRPr>
            </a:p>
          </p:txBody>
        </p:sp>
        <p:sp>
          <p:nvSpPr>
            <p:cNvPr id="127" name="CustomShape 35"/>
            <p:cNvSpPr/>
            <p:nvPr/>
          </p:nvSpPr>
          <p:spPr>
            <a:xfrm>
              <a:off x="727592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11101110</a:t>
              </a:r>
              <a:endParaRPr lang="es-AR" spc="-1">
                <a:solidFill>
                  <a:srgbClr val="000000"/>
                </a:solidFill>
                <a:uFill>
                  <a:solidFill>
                    <a:srgbClr val="FFFFFF"/>
                  </a:solidFill>
                </a:uFill>
                <a:latin typeface="Arial"/>
              </a:endParaRPr>
            </a:p>
          </p:txBody>
        </p:sp>
        <p:sp>
          <p:nvSpPr>
            <p:cNvPr id="128" name="CustomShape 36"/>
            <p:cNvSpPr/>
            <p:nvPr/>
          </p:nvSpPr>
          <p:spPr>
            <a:xfrm>
              <a:off x="750632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11111110</a:t>
              </a:r>
              <a:endParaRPr lang="es-AR" spc="-1">
                <a:solidFill>
                  <a:srgbClr val="000000"/>
                </a:solidFill>
                <a:uFill>
                  <a:solidFill>
                    <a:srgbClr val="FFFFFF"/>
                  </a:solidFill>
                </a:uFill>
                <a:latin typeface="Arial"/>
              </a:endParaRPr>
            </a:p>
          </p:txBody>
        </p:sp>
        <p:sp>
          <p:nvSpPr>
            <p:cNvPr id="129" name="CustomShape 37"/>
            <p:cNvSpPr/>
            <p:nvPr/>
          </p:nvSpPr>
          <p:spPr>
            <a:xfrm>
              <a:off x="7736361" y="2114707"/>
              <a:ext cx="423360" cy="910800"/>
            </a:xfrm>
            <a:prstGeom prst="rect">
              <a:avLst/>
            </a:prstGeom>
            <a:noFill/>
            <a:ln w="9360">
              <a:noFill/>
            </a:ln>
          </p:spPr>
          <p:style>
            <a:lnRef idx="0">
              <a:scrgbClr r="0" g="0" b="0"/>
            </a:lnRef>
            <a:fillRef idx="0">
              <a:scrgbClr r="0" g="0" b="0"/>
            </a:fillRef>
            <a:effectRef idx="0">
              <a:scrgbClr r="0" g="0" b="0"/>
            </a:effectRef>
            <a:fontRef idx="minor"/>
          </p:style>
          <p:txBody>
            <a:bodyPr vert="vert" wrap="none" lIns="46800" tIns="90000" rIns="46800" bIns="90000"/>
            <a:lstStyle/>
            <a:p>
              <a:pPr rtl="1">
                <a:lnSpc>
                  <a:spcPct val="100000"/>
                </a:lnSpc>
              </a:pPr>
              <a:r>
                <a:rPr lang="es-AR" sz="1600" spc="-1">
                  <a:solidFill>
                    <a:srgbClr val="000000"/>
                  </a:solidFill>
                  <a:uFill>
                    <a:solidFill>
                      <a:srgbClr val="FFFFFF"/>
                    </a:solidFill>
                  </a:uFill>
                  <a:latin typeface="Calibri"/>
                </a:rPr>
                <a:t>01110000</a:t>
              </a:r>
              <a:endParaRPr lang="es-AR" spc="-1">
                <a:solidFill>
                  <a:srgbClr val="000000"/>
                </a:solidFill>
                <a:uFill>
                  <a:solidFill>
                    <a:srgbClr val="FFFFFF"/>
                  </a:solidFill>
                </a:uFill>
                <a:latin typeface="Arial"/>
              </a:endParaRPr>
            </a:p>
          </p:txBody>
        </p:sp>
        <p:sp>
          <p:nvSpPr>
            <p:cNvPr id="130" name="CustomShape 38"/>
            <p:cNvSpPr/>
            <p:nvPr/>
          </p:nvSpPr>
          <p:spPr>
            <a:xfrm>
              <a:off x="4499241" y="1916347"/>
              <a:ext cx="1441440" cy="398160"/>
            </a:xfrm>
            <a:prstGeom prst="rect">
              <a:avLst/>
            </a:prstGeom>
            <a:noFill/>
            <a:ln w="9360">
              <a:noFill/>
            </a:ln>
          </p:spPr>
          <p:style>
            <a:lnRef idx="0">
              <a:scrgbClr r="0" g="0" b="0"/>
            </a:lnRef>
            <a:fillRef idx="0">
              <a:scrgbClr r="0" g="0" b="0"/>
            </a:fillRef>
            <a:effectRef idx="0">
              <a:scrgbClr r="0" g="0" b="0"/>
            </a:effectRef>
            <a:fontRef idx="minor"/>
          </p:style>
          <p:txBody>
            <a:bodyPr wrap="none" lIns="90000" tIns="46800" rIns="90000" bIns="46800"/>
            <a:lstStyle/>
            <a:p>
              <a:pPr>
                <a:lnSpc>
                  <a:spcPct val="100000"/>
                </a:lnSpc>
              </a:pPr>
              <a:r>
                <a:rPr lang="es-AR" sz="2000" spc="-1">
                  <a:solidFill>
                    <a:srgbClr val="000000"/>
                  </a:solidFill>
                  <a:uFill>
                    <a:solidFill>
                      <a:srgbClr val="FFFFFF"/>
                    </a:solidFill>
                  </a:uFill>
                  <a:latin typeface="Calibri"/>
                </a:rPr>
                <a:t>Digital value</a:t>
              </a:r>
              <a:endParaRPr lang="es-AR" spc="-1">
                <a:solidFill>
                  <a:srgbClr val="000000"/>
                </a:solidFill>
                <a:uFill>
                  <a:solidFill>
                    <a:srgbClr val="FFFFFF"/>
                  </a:solidFill>
                </a:uFill>
                <a:latin typeface="Arial"/>
              </a:endParaRPr>
            </a:p>
          </p:txBody>
        </p:sp>
        <p:sp>
          <p:nvSpPr>
            <p:cNvPr id="131" name="CustomShape 39"/>
            <p:cNvSpPr/>
            <p:nvPr/>
          </p:nvSpPr>
          <p:spPr>
            <a:xfrm>
              <a:off x="953241" y="266874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2" name="CustomShape 40"/>
            <p:cNvSpPr/>
            <p:nvPr/>
          </p:nvSpPr>
          <p:spPr>
            <a:xfrm>
              <a:off x="1105521" y="241494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3" name="CustomShape 41"/>
            <p:cNvSpPr/>
            <p:nvPr/>
          </p:nvSpPr>
          <p:spPr>
            <a:xfrm>
              <a:off x="1335561" y="23641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4" name="CustomShape 42"/>
            <p:cNvSpPr/>
            <p:nvPr/>
          </p:nvSpPr>
          <p:spPr>
            <a:xfrm>
              <a:off x="1488201" y="255606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5" name="CustomShape 43"/>
            <p:cNvSpPr/>
            <p:nvPr/>
          </p:nvSpPr>
          <p:spPr>
            <a:xfrm>
              <a:off x="1742001" y="25927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6" name="CustomShape 44"/>
            <p:cNvSpPr/>
            <p:nvPr/>
          </p:nvSpPr>
          <p:spPr>
            <a:xfrm>
              <a:off x="1946841" y="247686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7" name="CustomShape 45"/>
            <p:cNvSpPr/>
            <p:nvPr/>
          </p:nvSpPr>
          <p:spPr>
            <a:xfrm>
              <a:off x="2139081" y="23623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8" name="CustomShape 46"/>
            <p:cNvSpPr/>
            <p:nvPr/>
          </p:nvSpPr>
          <p:spPr>
            <a:xfrm>
              <a:off x="2354721" y="237498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sp>
          <p:nvSpPr>
            <p:cNvPr id="139" name="CustomShape 47"/>
            <p:cNvSpPr/>
            <p:nvPr/>
          </p:nvSpPr>
          <p:spPr>
            <a:xfrm>
              <a:off x="2481801" y="2544907"/>
              <a:ext cx="88560" cy="88560"/>
            </a:xfrm>
            <a:prstGeom prst="ellipse">
              <a:avLst/>
            </a:prstGeom>
            <a:solidFill>
              <a:srgbClr val="00CC99"/>
            </a:solidFill>
            <a:ln w="9360">
              <a:solidFill>
                <a:srgbClr val="000000"/>
              </a:solidFill>
              <a:miter/>
            </a:ln>
          </p:spPr>
          <p:style>
            <a:lnRef idx="0">
              <a:scrgbClr r="0" g="0" b="0"/>
            </a:lnRef>
            <a:fillRef idx="0">
              <a:scrgbClr r="0" g="0" b="0"/>
            </a:fillRef>
            <a:effectRef idx="0">
              <a:scrgbClr r="0" g="0" b="0"/>
            </a:effectRef>
            <a:fontRef idx="minor"/>
          </p:style>
        </p:sp>
      </p:grpSp>
      <p:sp>
        <p:nvSpPr>
          <p:cNvPr id="50" name="Text Box 8">
            <a:extLst>
              <a:ext uri="{FF2B5EF4-FFF2-40B4-BE49-F238E27FC236}">
                <a16:creationId xmlns:a16="http://schemas.microsoft.com/office/drawing/2014/main" id="{C637BF63-C36C-48B8-BC1B-C35FD5FFD2CD}"/>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1" name="Text Box 1">
            <a:extLst>
              <a:ext uri="{FF2B5EF4-FFF2-40B4-BE49-F238E27FC236}">
                <a16:creationId xmlns:a16="http://schemas.microsoft.com/office/drawing/2014/main" id="{CE13EA2C-6F11-42FF-AF9D-0EDFF42FD02A}"/>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52" name="Text Box 4">
            <a:extLst>
              <a:ext uri="{FF2B5EF4-FFF2-40B4-BE49-F238E27FC236}">
                <a16:creationId xmlns:a16="http://schemas.microsoft.com/office/drawing/2014/main" id="{143B63FE-F40A-4EEA-B008-83EC3DAC5CB5}"/>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cxnSp>
        <p:nvCxnSpPr>
          <p:cNvPr id="4" name="Conector recto de flecha 3">
            <a:extLst>
              <a:ext uri="{FF2B5EF4-FFF2-40B4-BE49-F238E27FC236}">
                <a16:creationId xmlns:a16="http://schemas.microsoft.com/office/drawing/2014/main" id="{F87F8B96-140C-404F-AE6C-C27FC1737801}"/>
              </a:ext>
            </a:extLst>
          </p:cNvPr>
          <p:cNvCxnSpPr/>
          <p:nvPr/>
        </p:nvCxnSpPr>
        <p:spPr bwMode="auto">
          <a:xfrm>
            <a:off x="10668000" y="1819845"/>
            <a:ext cx="0" cy="982349"/>
          </a:xfrm>
          <a:prstGeom prst="straightConnector1">
            <a:avLst/>
          </a:prstGeom>
          <a:solidFill>
            <a:srgbClr val="00B8FF"/>
          </a:solidFill>
          <a:ln w="9525" cap="flat" cmpd="sng" algn="ctr">
            <a:solidFill>
              <a:schemeClr val="tx1"/>
            </a:solidFill>
            <a:prstDash val="solid"/>
            <a:round/>
            <a:headEnd type="triangle"/>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CuadroTexto 4">
            <a:extLst>
              <a:ext uri="{FF2B5EF4-FFF2-40B4-BE49-F238E27FC236}">
                <a16:creationId xmlns:a16="http://schemas.microsoft.com/office/drawing/2014/main" id="{9304C2BE-90CA-463D-BB25-35E03104CDCC}"/>
              </a:ext>
            </a:extLst>
          </p:cNvPr>
          <p:cNvSpPr txBox="1"/>
          <p:nvPr/>
        </p:nvSpPr>
        <p:spPr>
          <a:xfrm>
            <a:off x="10654732" y="1259891"/>
            <a:ext cx="370999" cy="2274157"/>
          </a:xfrm>
          <a:prstGeom prst="rect">
            <a:avLst/>
          </a:prstGeom>
          <a:noFill/>
        </p:spPr>
        <p:txBody>
          <a:bodyPr vert="wordArtVert" wrap="square" rtlCol="0">
            <a:spAutoFit/>
          </a:bodyPr>
          <a:lstStyle/>
          <a:p>
            <a:pPr algn="ctr"/>
            <a:r>
              <a:rPr lang="es-AR" sz="1100" dirty="0"/>
              <a:t>Resolución</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5188CBF6-7033-493C-AE00-9A2A9DA9601E}"/>
              </a:ext>
            </a:extLst>
          </p:cNvPr>
          <p:cNvSpPr/>
          <p:nvPr/>
        </p:nvSpPr>
        <p:spPr>
          <a:xfrm>
            <a:off x="1553554" y="205329"/>
            <a:ext cx="9957428" cy="1446550"/>
          </a:xfrm>
          <a:prstGeom prst="rect">
            <a:avLst/>
          </a:prstGeom>
        </p:spPr>
        <p:txBody>
          <a:bodyPr wrap="square">
            <a:spAutoFit/>
          </a:bodyPr>
          <a:lstStyle/>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Calibri"/>
              </a:rPr>
              <a:t>Registros de datos individuales o Global</a:t>
            </a:r>
          </a:p>
          <a:p>
            <a:pPr algn="ctr" fontAlgn="base">
              <a:spcBef>
                <a:spcPct val="0"/>
              </a:spcBef>
              <a:spcAft>
                <a:spcPct val="0"/>
              </a:spcAft>
              <a:buClr>
                <a:srgbClr val="000000"/>
              </a:buClr>
              <a:buSzPct val="100000"/>
              <a:buFont typeface="Times New Roman" panose="02020603050405020304" pitchFamily="18" charset="0"/>
            </a:pPr>
            <a:r>
              <a:rPr lang="es-AR" sz="4400" b="1" spc="-1" dirty="0">
                <a:solidFill>
                  <a:srgbClr val="000000"/>
                </a:solidFill>
                <a:uFill>
                  <a:solidFill>
                    <a:srgbClr val="FFFFFF"/>
                  </a:solidFill>
                </a:uFill>
                <a:latin typeface="AR CENA" panose="02000000000000000000" pitchFamily="2" charset="0"/>
              </a:rPr>
              <a:t>¿Qué me conviene?</a:t>
            </a:r>
          </a:p>
        </p:txBody>
      </p:sp>
      <p:sp>
        <p:nvSpPr>
          <p:cNvPr id="3" name="Rectángulo 2">
            <a:extLst>
              <a:ext uri="{FF2B5EF4-FFF2-40B4-BE49-F238E27FC236}">
                <a16:creationId xmlns:a16="http://schemas.microsoft.com/office/drawing/2014/main" id="{DD8C3FF0-9325-4542-AFEC-3BA231BDCE5B}"/>
              </a:ext>
            </a:extLst>
          </p:cNvPr>
          <p:cNvSpPr/>
          <p:nvPr/>
        </p:nvSpPr>
        <p:spPr>
          <a:xfrm>
            <a:off x="385229" y="1947130"/>
            <a:ext cx="8654862" cy="3847207"/>
          </a:xfrm>
          <a:prstGeom prst="rect">
            <a:avLst/>
          </a:prstGeom>
        </p:spPr>
        <p:txBody>
          <a:bodyPr wrap="square">
            <a:spAutoFit/>
          </a:bodyPr>
          <a:lstStyle/>
          <a:p>
            <a:pPr marL="457200" indent="-457200" algn="just">
              <a:spcAft>
                <a:spcPts val="1200"/>
              </a:spcAft>
              <a:buFont typeface="Arial" panose="020B0604020202020204" pitchFamily="34" charset="0"/>
              <a:buChar char="•"/>
            </a:pPr>
            <a:r>
              <a:rPr lang="es-AR" sz="2800" dirty="0"/>
              <a:t>El Registro Global tiene siempre la última conversión realizada. Si su secuencia incluye varios canales deberá ir a leer muy rápido para que no se pierda ningún por Overrun.</a:t>
            </a:r>
          </a:p>
          <a:p>
            <a:pPr marL="457200" indent="-457200" algn="just">
              <a:spcAft>
                <a:spcPts val="1200"/>
              </a:spcAft>
              <a:buFont typeface="Arial" panose="020B0604020202020204" pitchFamily="34" charset="0"/>
              <a:buChar char="•"/>
            </a:pPr>
            <a:r>
              <a:rPr lang="es-AR" sz="2800" dirty="0"/>
              <a:t>Se sugiere, al trabajar con varios canales por interrupciones, ir a leer los registros individuales una vez que llegó la interrupción (cuando finalizó la secuencia)</a:t>
            </a:r>
          </a:p>
          <a:p>
            <a:pPr algn="just"/>
            <a:endParaRPr lang="es-AR" sz="2800" dirty="0"/>
          </a:p>
          <a:p>
            <a:pPr algn="just"/>
            <a:endParaRPr lang="es-AR" sz="2800" dirty="0"/>
          </a:p>
        </p:txBody>
      </p:sp>
      <p:pic>
        <p:nvPicPr>
          <p:cNvPr id="5" name="Imagen 4">
            <a:extLst>
              <a:ext uri="{FF2B5EF4-FFF2-40B4-BE49-F238E27FC236}">
                <a16:creationId xmlns:a16="http://schemas.microsoft.com/office/drawing/2014/main" id="{5C94A6D8-DCFE-43F3-9515-E6B1E66D3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4981" y="2226540"/>
            <a:ext cx="2641139" cy="3301424"/>
          </a:xfrm>
          <a:prstGeom prst="rect">
            <a:avLst/>
          </a:prstGeom>
        </p:spPr>
      </p:pic>
      <p:sp>
        <p:nvSpPr>
          <p:cNvPr id="12" name="Text Box 8">
            <a:extLst>
              <a:ext uri="{FF2B5EF4-FFF2-40B4-BE49-F238E27FC236}">
                <a16:creationId xmlns:a16="http://schemas.microsoft.com/office/drawing/2014/main" id="{5E32EB4F-B6B1-4686-8FD4-57688A36E578}"/>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30</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3" name="Text Box 1">
            <a:extLst>
              <a:ext uri="{FF2B5EF4-FFF2-40B4-BE49-F238E27FC236}">
                <a16:creationId xmlns:a16="http://schemas.microsoft.com/office/drawing/2014/main" id="{EDA7AF0A-D550-4985-BF5A-80E774CDFB07}"/>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Marcelo Giura</a:t>
            </a:r>
          </a:p>
        </p:txBody>
      </p:sp>
      <p:sp>
        <p:nvSpPr>
          <p:cNvPr id="14" name="Text Box 4">
            <a:extLst>
              <a:ext uri="{FF2B5EF4-FFF2-40B4-BE49-F238E27FC236}">
                <a16:creationId xmlns:a16="http://schemas.microsoft.com/office/drawing/2014/main" id="{47DE8D3E-249C-449E-8936-D19508DBBB17}"/>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extLst>
      <p:ext uri="{BB962C8B-B14F-4D97-AF65-F5344CB8AC3E}">
        <p14:creationId xmlns:p14="http://schemas.microsoft.com/office/powerpoint/2010/main" val="139453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44"/>
          <p:cNvSpPr txBox="1">
            <a:spLocks noGrp="1"/>
          </p:cNvSpPr>
          <p:nvPr>
            <p:ph type="title"/>
          </p:nvPr>
        </p:nvSpPr>
        <p:spPr>
          <a:xfrm>
            <a:off x="1459344" y="241867"/>
            <a:ext cx="10317055"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Utilizando el ADC - Lectura del resultado</a:t>
            </a:r>
            <a:endParaRPr sz="3600" b="1" dirty="0"/>
          </a:p>
        </p:txBody>
      </p:sp>
      <p:sp>
        <p:nvSpPr>
          <p:cNvPr id="443" name="Google Shape;443;p44"/>
          <p:cNvSpPr txBox="1">
            <a:spLocks noGrp="1"/>
          </p:cNvSpPr>
          <p:nvPr>
            <p:ph type="body" idx="1"/>
          </p:nvPr>
        </p:nvSpPr>
        <p:spPr>
          <a:xfrm>
            <a:off x="375667" y="1116133"/>
            <a:ext cx="9090451" cy="4629200"/>
          </a:xfrm>
          <a:prstGeom prst="rect">
            <a:avLst/>
          </a:prstGeom>
          <a:solidFill>
            <a:schemeClr val="lt1"/>
          </a:solidFill>
        </p:spPr>
        <p:txBody>
          <a:bodyPr spcFirstLastPara="1" vert="horz" wrap="square" lIns="121900" tIns="121900" rIns="121900" bIns="121900" numCol="1" anchor="t" anchorCtr="0" compatLnSpc="1">
            <a:prstTxWarp prst="textNoShape">
              <a:avLst/>
            </a:prstTxWarp>
            <a:noAutofit/>
          </a:bodyPr>
          <a:lstStyle/>
          <a:p>
            <a:pPr marL="0" indent="0" algn="just">
              <a:buNone/>
            </a:pPr>
            <a:r>
              <a:rPr lang="es" dirty="0"/>
              <a:t>Una vez que se haya completado una muestra, se generará la interrupción correspondiente, invocándose el handler ADC_SEQx_IRQHandler. En dicha interrupción, puedo leer el resultado de la conversión mediante dos registros:</a:t>
            </a:r>
            <a:endParaRPr dirty="0"/>
          </a:p>
          <a:p>
            <a:pPr algn="just">
              <a:spcBef>
                <a:spcPts val="2133"/>
              </a:spcBef>
            </a:pPr>
            <a:r>
              <a:rPr lang="es" dirty="0"/>
              <a:t>SEQA_GDAT o SEQB_GDAT, que contiene la ultima conversión de la secuencia A o B.</a:t>
            </a:r>
            <a:endParaRPr dirty="0"/>
          </a:p>
          <a:p>
            <a:pPr algn="just"/>
            <a:r>
              <a:rPr lang="es" dirty="0"/>
              <a:t>DATn (n de 0 a 11), que contiene la última conversión del canal n del ADC</a:t>
            </a:r>
            <a:endParaRPr dirty="0"/>
          </a:p>
          <a:p>
            <a:pPr marL="0" indent="0" algn="just">
              <a:spcBef>
                <a:spcPts val="2133"/>
              </a:spcBef>
              <a:spcAft>
                <a:spcPts val="2133"/>
              </a:spcAft>
              <a:buNone/>
            </a:pPr>
            <a:r>
              <a:rPr lang="es" dirty="0"/>
              <a:t>Es importante utilizar siempre el mismo registro para realizar la lectura. El registro utilizado debe configurarse en el registro de configuración SEQA_CTRL o SEQB_CTRL, bit 30 (0 para leer los registros globales o 1 para los de cada canal).</a:t>
            </a:r>
            <a:endParaRPr dirty="0"/>
          </a:p>
        </p:txBody>
      </p:sp>
      <p:pic>
        <p:nvPicPr>
          <p:cNvPr id="3" name="Imagen 2">
            <a:extLst>
              <a:ext uri="{FF2B5EF4-FFF2-40B4-BE49-F238E27FC236}">
                <a16:creationId xmlns:a16="http://schemas.microsoft.com/office/drawing/2014/main" id="{B241C934-FA87-436E-B06D-E2243D9DE3F1}"/>
              </a:ext>
            </a:extLst>
          </p:cNvPr>
          <p:cNvPicPr>
            <a:picLocks noChangeAspect="1"/>
          </p:cNvPicPr>
          <p:nvPr/>
        </p:nvPicPr>
        <p:blipFill>
          <a:blip r:embed="rId3"/>
          <a:stretch>
            <a:fillRect/>
          </a:stretch>
        </p:blipFill>
        <p:spPr>
          <a:xfrm>
            <a:off x="9449981" y="2952191"/>
            <a:ext cx="2326418" cy="3550209"/>
          </a:xfrm>
          <a:prstGeom prst="rect">
            <a:avLst/>
          </a:prstGeom>
        </p:spPr>
      </p:pic>
      <p:sp>
        <p:nvSpPr>
          <p:cNvPr id="6" name="4 Marcador de pie de página">
            <a:extLst>
              <a:ext uri="{FF2B5EF4-FFF2-40B4-BE49-F238E27FC236}">
                <a16:creationId xmlns:a16="http://schemas.microsoft.com/office/drawing/2014/main" id="{C56C1EB3-2242-4FF2-990E-D1D91506BCAF}"/>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7" name="Text Box 8">
            <a:extLst>
              <a:ext uri="{FF2B5EF4-FFF2-40B4-BE49-F238E27FC236}">
                <a16:creationId xmlns:a16="http://schemas.microsoft.com/office/drawing/2014/main" id="{BC7D10F9-D452-4408-AD2B-3C91B8D24B4F}"/>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31</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8" name="Text Box 4">
            <a:extLst>
              <a:ext uri="{FF2B5EF4-FFF2-40B4-BE49-F238E27FC236}">
                <a16:creationId xmlns:a16="http://schemas.microsoft.com/office/drawing/2014/main" id="{BFB5B942-D73D-4946-B96A-07F77ABF5997}"/>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890144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5"/>
          <p:cNvSpPr txBox="1">
            <a:spLocks noGrp="1"/>
          </p:cNvSpPr>
          <p:nvPr>
            <p:ph type="title"/>
          </p:nvPr>
        </p:nvSpPr>
        <p:spPr>
          <a:xfrm>
            <a:off x="1662545" y="183111"/>
            <a:ext cx="9938364"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Función de interrupción </a:t>
            </a:r>
            <a:endParaRPr sz="3600" b="1" dirty="0"/>
          </a:p>
        </p:txBody>
      </p:sp>
      <p:pic>
        <p:nvPicPr>
          <p:cNvPr id="449" name="Google Shape;449;p45"/>
          <p:cNvPicPr preferRelativeResize="0"/>
          <p:nvPr/>
        </p:nvPicPr>
        <p:blipFill rotWithShape="1">
          <a:blip r:embed="rId3">
            <a:alphaModFix/>
          </a:blip>
          <a:srcRect l="28718" t="19840" r="28322" b="47338"/>
          <a:stretch/>
        </p:blipFill>
        <p:spPr>
          <a:xfrm>
            <a:off x="1405325" y="2671376"/>
            <a:ext cx="7526633" cy="3232901"/>
          </a:xfrm>
          <a:prstGeom prst="rect">
            <a:avLst/>
          </a:prstGeom>
          <a:noFill/>
          <a:ln>
            <a:noFill/>
          </a:ln>
        </p:spPr>
      </p:pic>
      <p:pic>
        <p:nvPicPr>
          <p:cNvPr id="450" name="Google Shape;450;p45"/>
          <p:cNvPicPr preferRelativeResize="0"/>
          <p:nvPr/>
        </p:nvPicPr>
        <p:blipFill rotWithShape="1">
          <a:blip r:embed="rId4">
            <a:alphaModFix/>
          </a:blip>
          <a:srcRect l="27543" t="62693" r="32023" b="24349"/>
          <a:stretch/>
        </p:blipFill>
        <p:spPr>
          <a:xfrm>
            <a:off x="520925" y="993511"/>
            <a:ext cx="10296297" cy="1854932"/>
          </a:xfrm>
          <a:prstGeom prst="rect">
            <a:avLst/>
          </a:prstGeom>
          <a:noFill/>
          <a:ln>
            <a:noFill/>
          </a:ln>
        </p:spPr>
      </p:pic>
      <p:sp>
        <p:nvSpPr>
          <p:cNvPr id="5" name="4 Marcador de pie de página">
            <a:extLst>
              <a:ext uri="{FF2B5EF4-FFF2-40B4-BE49-F238E27FC236}">
                <a16:creationId xmlns:a16="http://schemas.microsoft.com/office/drawing/2014/main" id="{93D56D06-E0E4-46E5-B3C8-F0B96BEAC1CE}"/>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24FCA65F-769F-4194-A898-136F8838128F}"/>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32</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23D6C5F0-43F4-4069-AA10-6EF981560362}"/>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1963758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6"/>
          <p:cNvSpPr txBox="1">
            <a:spLocks noGrp="1"/>
          </p:cNvSpPr>
          <p:nvPr>
            <p:ph type="title"/>
          </p:nvPr>
        </p:nvSpPr>
        <p:spPr>
          <a:xfrm>
            <a:off x="1385454" y="194600"/>
            <a:ext cx="10427891" cy="810400"/>
          </a:xfrm>
          <a:prstGeom prst="rect">
            <a:avLst/>
          </a:prstGeom>
        </p:spPr>
        <p:txBody>
          <a:bodyPr spcFirstLastPara="1" vert="horz" wrap="square" lIns="121900" tIns="121900" rIns="121900" bIns="121900" numCol="1" anchor="t" anchorCtr="0" compatLnSpc="1">
            <a:prstTxWarp prst="textNoShape">
              <a:avLst/>
            </a:prstTxWarp>
            <a:noAutofit/>
          </a:bodyPr>
          <a:lstStyle/>
          <a:p>
            <a:pPr algn="l"/>
            <a:r>
              <a:rPr lang="es" sz="3600" b="1" dirty="0"/>
              <a:t>Función de interrupción - filtrando el resultado</a:t>
            </a:r>
            <a:endParaRPr sz="3600" b="1" dirty="0"/>
          </a:p>
        </p:txBody>
      </p:sp>
      <p:sp>
        <p:nvSpPr>
          <p:cNvPr id="456" name="Google Shape;456;p46"/>
          <p:cNvSpPr txBox="1">
            <a:spLocks noGrp="1"/>
          </p:cNvSpPr>
          <p:nvPr>
            <p:ph type="body" idx="1"/>
          </p:nvPr>
        </p:nvSpPr>
        <p:spPr>
          <a:xfrm>
            <a:off x="245300" y="1005000"/>
            <a:ext cx="11491200" cy="1502400"/>
          </a:xfrm>
          <a:prstGeom prst="rect">
            <a:avLst/>
          </a:prstGeom>
          <a:solidFill>
            <a:schemeClr val="lt1"/>
          </a:solidFill>
        </p:spPr>
        <p:txBody>
          <a:bodyPr spcFirstLastPara="1" vert="horz" wrap="square" lIns="121900" tIns="121900" rIns="121900" bIns="121900" numCol="1" anchor="t" anchorCtr="0" compatLnSpc="1">
            <a:prstTxWarp prst="textNoShape">
              <a:avLst/>
            </a:prstTxWarp>
            <a:noAutofit/>
          </a:bodyPr>
          <a:lstStyle/>
          <a:p>
            <a:pPr marL="0" indent="0" algn="just">
              <a:spcAft>
                <a:spcPts val="2133"/>
              </a:spcAft>
              <a:buNone/>
            </a:pPr>
            <a:r>
              <a:rPr lang="es"/>
              <a:t>Una pequeña variación en la tensión de entrada hará que los bits menos significativos de la conversión fluctúen ligeramente. Para evitar este ruido en el resultado se puede hacer un promedio de las últimas muestras, utilizando un buffer circular:</a:t>
            </a:r>
            <a:endParaRPr/>
          </a:p>
        </p:txBody>
      </p:sp>
      <p:pic>
        <p:nvPicPr>
          <p:cNvPr id="457" name="Google Shape;457;p46"/>
          <p:cNvPicPr preferRelativeResize="0"/>
          <p:nvPr/>
        </p:nvPicPr>
        <p:blipFill rotWithShape="1">
          <a:blip r:embed="rId3">
            <a:alphaModFix/>
          </a:blip>
          <a:srcRect l="28107" t="27913" r="33267" b="42860"/>
          <a:stretch/>
        </p:blipFill>
        <p:spPr>
          <a:xfrm>
            <a:off x="3494245" y="2507400"/>
            <a:ext cx="8319100" cy="3539233"/>
          </a:xfrm>
          <a:prstGeom prst="rect">
            <a:avLst/>
          </a:prstGeom>
          <a:noFill/>
          <a:ln>
            <a:noFill/>
          </a:ln>
        </p:spPr>
      </p:pic>
      <p:sp>
        <p:nvSpPr>
          <p:cNvPr id="5" name="4 Marcador de pie de página">
            <a:extLst>
              <a:ext uri="{FF2B5EF4-FFF2-40B4-BE49-F238E27FC236}">
                <a16:creationId xmlns:a16="http://schemas.microsoft.com/office/drawing/2014/main" id="{CA79A5F6-9A1C-4C9D-9FF3-4C3126916540}"/>
              </a:ext>
            </a:extLst>
          </p:cNvPr>
          <p:cNvSpPr txBox="1">
            <a:spLocks/>
          </p:cNvSpPr>
          <p:nvPr/>
        </p:nvSpPr>
        <p:spPr>
          <a:xfrm>
            <a:off x="4763312" y="6225290"/>
            <a:ext cx="2895600" cy="365125"/>
          </a:xfrm>
          <a:prstGeom prst="rect">
            <a:avLst/>
          </a:prstGeom>
        </p:spPr>
        <p:txBody>
          <a:bodyPr vert="horz" lIns="91440" tIns="45720" rIns="91440" bIns="45720" rtlCol="0" anchor="ctr"/>
          <a:lstStyle>
            <a:defPPr>
              <a:defRPr lang="es-E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chemeClr val="bg1">
                    <a:lumMod val="85000"/>
                  </a:schemeClr>
                </a:solidFill>
              </a:rPr>
              <a:t>Ing. Mariana Prieto</a:t>
            </a:r>
          </a:p>
        </p:txBody>
      </p:sp>
      <p:sp>
        <p:nvSpPr>
          <p:cNvPr id="6" name="Text Box 8">
            <a:extLst>
              <a:ext uri="{FF2B5EF4-FFF2-40B4-BE49-F238E27FC236}">
                <a16:creationId xmlns:a16="http://schemas.microsoft.com/office/drawing/2014/main" id="{CF824FA2-1A34-4734-A21F-C42E9E34BCEC}"/>
              </a:ext>
            </a:extLst>
          </p:cNvPr>
          <p:cNvSpPr txBox="1">
            <a:spLocks noChangeArrowheads="1"/>
          </p:cNvSpPr>
          <p:nvPr/>
        </p:nvSpPr>
        <p:spPr bwMode="auto">
          <a:xfrm>
            <a:off x="11455841" y="6492875"/>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33</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 name="Text Box 4">
            <a:extLst>
              <a:ext uri="{FF2B5EF4-FFF2-40B4-BE49-F238E27FC236}">
                <a16:creationId xmlns:a16="http://schemas.microsoft.com/office/drawing/2014/main" id="{1B1E954A-427E-49B0-AB52-432D5A5826E2}"/>
              </a:ext>
            </a:extLst>
          </p:cNvPr>
          <p:cNvSpPr txBox="1">
            <a:spLocks noChangeArrowheads="1"/>
          </p:cNvSpPr>
          <p:nvPr/>
        </p:nvSpPr>
        <p:spPr bwMode="auto">
          <a:xfrm>
            <a:off x="1504293" y="6293071"/>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@2021Info2</a:t>
            </a:r>
          </a:p>
        </p:txBody>
      </p:sp>
    </p:spTree>
    <p:extLst>
      <p:ext uri="{BB962C8B-B14F-4D97-AF65-F5344CB8AC3E}">
        <p14:creationId xmlns:p14="http://schemas.microsoft.com/office/powerpoint/2010/main" val="464837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9D7C5D17-8139-41C4-9495-BBA30B9A89CE}"/>
              </a:ext>
            </a:extLst>
          </p:cNvPr>
          <p:cNvSpPr txBox="1">
            <a:spLocks noChangeArrowheads="1"/>
          </p:cNvSpPr>
          <p:nvPr/>
        </p:nvSpPr>
        <p:spPr>
          <a:xfrm>
            <a:off x="4367808" y="832519"/>
            <a:ext cx="2198986" cy="1290342"/>
          </a:xfrm>
          <a:prstGeom prst="rect">
            <a:avLst/>
          </a:prstGeom>
          <a:ln/>
        </p:spPr>
        <p:txBody>
          <a:bodyPr vert="horz" lIns="82951" tIns="41475" rIns="82951" bIns="41475" rtlCol="0" anchor="t">
            <a:normAutofit fontScale="97500"/>
          </a:bodyPr>
          <a:lstStyle>
            <a:lvl1pPr algn="l" defTabSz="503972" rtl="0" eaLnBrk="1" latinLnBrk="0" hangingPunct="1">
              <a:spcBef>
                <a:spcPct val="0"/>
              </a:spcBef>
              <a:buNone/>
              <a:defRPr sz="3968"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0" marR="0" lvl="0" indent="0" algn="l" defTabSz="457203" rtl="0" eaLnBrk="1" fontAlgn="auto" latinLnBrk="0" hangingPunct="1">
              <a:lnSpc>
                <a:spcPct val="100000"/>
              </a:lnSpc>
              <a:spcBef>
                <a:spcPct val="0"/>
              </a:spcBef>
              <a:spcAft>
                <a:spcPts val="0"/>
              </a:spcAft>
              <a:buClrTx/>
              <a:buSzTx/>
              <a:buFont typeface="Times New Roman" panose="02020603050405020304" pitchFamily="18" charset="0"/>
              <a:buNone/>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kumimoji="0" lang="es-ES" altLang="es-AR" sz="7983" b="0" i="0" u="none" strike="noStrike" kern="1200" cap="none" spc="0" normalizeH="0" baseline="0" noProof="0" dirty="0">
                <a:ln>
                  <a:noFill/>
                </a:ln>
                <a:solidFill>
                  <a:srgbClr val="90C226"/>
                </a:solidFill>
                <a:effectLst/>
                <a:uLnTx/>
                <a:uFillTx/>
                <a:latin typeface="GFS Artemisia" charset="0"/>
                <a:ea typeface="+mj-ea"/>
                <a:cs typeface="+mj-cs"/>
              </a:rPr>
              <a:t>FIN</a:t>
            </a:r>
          </a:p>
        </p:txBody>
      </p:sp>
      <p:pic>
        <p:nvPicPr>
          <p:cNvPr id="9" name="Picture 2">
            <a:extLst>
              <a:ext uri="{FF2B5EF4-FFF2-40B4-BE49-F238E27FC236}">
                <a16:creationId xmlns:a16="http://schemas.microsoft.com/office/drawing/2014/main" id="{3A10F00F-1916-432C-8ED8-DFEBA224A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1744" y="3933056"/>
            <a:ext cx="3058801" cy="2073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AutoShape 3">
            <a:extLst>
              <a:ext uri="{FF2B5EF4-FFF2-40B4-BE49-F238E27FC236}">
                <a16:creationId xmlns:a16="http://schemas.microsoft.com/office/drawing/2014/main" id="{57DA8A66-1E4F-40D2-BB26-9FE7714616A2}"/>
              </a:ext>
            </a:extLst>
          </p:cNvPr>
          <p:cNvSpPr>
            <a:spLocks noChangeArrowheads="1"/>
          </p:cNvSpPr>
          <p:nvPr/>
        </p:nvSpPr>
        <p:spPr bwMode="auto">
          <a:xfrm>
            <a:off x="3529644" y="2780928"/>
            <a:ext cx="3320901" cy="580365"/>
          </a:xfrm>
          <a:custGeom>
            <a:avLst/>
            <a:gdLst>
              <a:gd name="G0" fmla="+- 5086 0 0"/>
              <a:gd name="G1" fmla="*/ 1 1777 2"/>
              <a:gd name="G2" fmla="+- 1777 0 0"/>
              <a:gd name="G3" fmla="+- 10172 0 0"/>
            </a:gdLst>
            <a:ahLst/>
            <a:cxnLst>
              <a:cxn ang="0">
                <a:pos x="r" y="vc"/>
              </a:cxn>
              <a:cxn ang="5400000">
                <a:pos x="hc" y="b"/>
              </a:cxn>
              <a:cxn ang="10800000">
                <a:pos x="l" y="vc"/>
              </a:cxn>
              <a:cxn ang="16200000">
                <a:pos x="hc" y="t"/>
              </a:cxn>
            </a:cxnLst>
            <a:rect l="0" t="0" r="0" b="0"/>
            <a:pathLst>
              <a:path>
                <a:moveTo>
                  <a:pt x="0" y="0"/>
                </a:moveTo>
                <a:lnTo>
                  <a:pt x="10172" y="0"/>
                </a:lnTo>
                <a:lnTo>
                  <a:pt x="10172" y="1777"/>
                </a:lnTo>
                <a:lnTo>
                  <a:pt x="0" y="1777"/>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135" tIns="45068" rIns="90135" bIns="45068"/>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marL="0" marR="0" lvl="0" indent="0" algn="l" defTabSz="829544" rtl="0" eaLnBrk="1" fontAlgn="auto" latinLnBrk="0" hangingPunct="1">
              <a:lnSpc>
                <a:spcPct val="100000"/>
              </a:lnSpc>
              <a:spcBef>
                <a:spcPts val="0"/>
              </a:spcBef>
              <a:spcAft>
                <a:spcPts val="0"/>
              </a:spcAft>
              <a:buClrTx/>
              <a:buSzTx/>
              <a:buFont typeface="Times New Roman" panose="02020603050405020304" pitchFamily="18" charset="0"/>
              <a:buNone/>
              <a:tabLst>
                <a:tab pos="0" algn="l"/>
                <a:tab pos="406131" algn="l"/>
                <a:tab pos="813702" algn="l"/>
                <a:tab pos="1221273" algn="l"/>
                <a:tab pos="1628844" algn="l"/>
                <a:tab pos="2036415" algn="l"/>
                <a:tab pos="2443986" algn="l"/>
                <a:tab pos="2851556" algn="l"/>
                <a:tab pos="3259128" algn="l"/>
                <a:tab pos="3666698" algn="l"/>
                <a:tab pos="4074270" algn="l"/>
                <a:tab pos="4481840" algn="l"/>
                <a:tab pos="4889412" algn="l"/>
                <a:tab pos="5296982" algn="l"/>
                <a:tab pos="5704553" algn="l"/>
                <a:tab pos="6112124" algn="l"/>
                <a:tab pos="6519695" algn="l"/>
                <a:tab pos="6927266" algn="l"/>
                <a:tab pos="7334837" algn="l"/>
                <a:tab pos="7742408" algn="l"/>
                <a:tab pos="8149979" algn="l"/>
              </a:tabLst>
              <a:defRPr/>
            </a:pPr>
            <a:r>
              <a:rPr kumimoji="0" lang="es-AR" altLang="es-AR" sz="3629" b="0" i="0" u="none" strike="noStrike" kern="1200" cap="none" spc="0" normalizeH="0" baseline="0" noProof="0" dirty="0">
                <a:ln>
                  <a:noFill/>
                </a:ln>
                <a:solidFill>
                  <a:srgbClr val="000000"/>
                </a:solidFill>
                <a:effectLst/>
                <a:uLnTx/>
                <a:uFillTx/>
                <a:latin typeface="Arial" panose="020B0604020202020204" pitchFamily="34" charset="0"/>
                <a:ea typeface="Microsoft YaHei" panose="020B0503020204020204" pitchFamily="34" charset="-122"/>
                <a:cs typeface="Arial" panose="020B0604020202020204" pitchFamily="34" charset="0"/>
              </a:rPr>
              <a:t>¡Muchas gracias!</a:t>
            </a: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CustomShape 3"/>
          <p:cNvSpPr/>
          <p:nvPr/>
        </p:nvSpPr>
        <p:spPr>
          <a:xfrm>
            <a:off x="2603640" y="260640"/>
            <a:ext cx="7606800" cy="687627"/>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Sistema Completo</a:t>
            </a:r>
            <a:endParaRPr lang="es-AR" spc="-1" dirty="0">
              <a:solidFill>
                <a:srgbClr val="000000"/>
              </a:solidFill>
              <a:uFill>
                <a:solidFill>
                  <a:srgbClr val="FFFFFF"/>
                </a:solidFill>
              </a:uFill>
              <a:latin typeface="Arial"/>
            </a:endParaRPr>
          </a:p>
        </p:txBody>
      </p:sp>
      <p:pic>
        <p:nvPicPr>
          <p:cNvPr id="143" name="Picture 4"/>
          <p:cNvPicPr/>
          <p:nvPr/>
        </p:nvPicPr>
        <p:blipFill>
          <a:blip r:embed="rId2"/>
          <a:stretch/>
        </p:blipFill>
        <p:spPr>
          <a:xfrm>
            <a:off x="835378" y="1700640"/>
            <a:ext cx="11074400" cy="4293760"/>
          </a:xfrm>
          <a:prstGeom prst="rect">
            <a:avLst/>
          </a:prstGeom>
          <a:ln w="9360">
            <a:noFill/>
          </a:ln>
        </p:spPr>
      </p:pic>
      <p:sp>
        <p:nvSpPr>
          <p:cNvPr id="144" name="CustomShape 4"/>
          <p:cNvSpPr/>
          <p:nvPr/>
        </p:nvSpPr>
        <p:spPr>
          <a:xfrm>
            <a:off x="2423640" y="1700640"/>
            <a:ext cx="7656120" cy="3912840"/>
          </a:xfrm>
          <a:prstGeom prst="rect">
            <a:avLst/>
          </a:prstGeom>
          <a:noFill/>
          <a:ln w="9360">
            <a:noFill/>
          </a:ln>
        </p:spPr>
        <p:style>
          <a:lnRef idx="0">
            <a:scrgbClr r="0" g="0" b="0"/>
          </a:lnRef>
          <a:fillRef idx="0">
            <a:scrgbClr r="0" g="0" b="0"/>
          </a:fillRef>
          <a:effectRef idx="0">
            <a:scrgbClr r="0" g="0" b="0"/>
          </a:effectRef>
          <a:fontRef idx="minor"/>
        </p:style>
      </p:sp>
      <p:sp>
        <p:nvSpPr>
          <p:cNvPr id="7" name="Text Box 8">
            <a:extLst>
              <a:ext uri="{FF2B5EF4-FFF2-40B4-BE49-F238E27FC236}">
                <a16:creationId xmlns:a16="http://schemas.microsoft.com/office/drawing/2014/main" id="{72E86928-9F88-4F0C-BD61-EA2C6C2E2EB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4</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8" name="Text Box 1">
            <a:extLst>
              <a:ext uri="{FF2B5EF4-FFF2-40B4-BE49-F238E27FC236}">
                <a16:creationId xmlns:a16="http://schemas.microsoft.com/office/drawing/2014/main" id="{0BA150E0-99B0-4996-BF0A-C0BC9DA39808}"/>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9" name="Text Box 4">
            <a:extLst>
              <a:ext uri="{FF2B5EF4-FFF2-40B4-BE49-F238E27FC236}">
                <a16:creationId xmlns:a16="http://schemas.microsoft.com/office/drawing/2014/main" id="{68A4185D-9C3F-4146-993A-10E7F5CCE80D}"/>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CustomShape 3"/>
          <p:cNvSpPr/>
          <p:nvPr/>
        </p:nvSpPr>
        <p:spPr>
          <a:xfrm>
            <a:off x="2279640" y="260640"/>
            <a:ext cx="7678440" cy="1142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a:solidFill>
                  <a:srgbClr val="000000"/>
                </a:solidFill>
                <a:uFill>
                  <a:solidFill>
                    <a:srgbClr val="FFFFFF"/>
                  </a:solidFill>
                </a:uFill>
                <a:latin typeface="Calibri"/>
              </a:rPr>
              <a:t>Conversor A/D de 1 bit</a:t>
            </a:r>
            <a:endParaRPr lang="es-AR" spc="-1">
              <a:solidFill>
                <a:srgbClr val="000000"/>
              </a:solidFill>
              <a:uFill>
                <a:solidFill>
                  <a:srgbClr val="FFFFFF"/>
                </a:solidFill>
              </a:uFill>
              <a:latin typeface="Arial"/>
            </a:endParaRPr>
          </a:p>
        </p:txBody>
      </p:sp>
      <p:sp>
        <p:nvSpPr>
          <p:cNvPr id="149" name="CustomShape 4"/>
          <p:cNvSpPr/>
          <p:nvPr/>
        </p:nvSpPr>
        <p:spPr>
          <a:xfrm>
            <a:off x="2532000" y="1500120"/>
            <a:ext cx="7565760" cy="4292280"/>
          </a:xfrm>
          <a:prstGeom prst="rect">
            <a:avLst/>
          </a:prstGeom>
          <a:noFill/>
          <a:ln w="9360">
            <a:noFill/>
          </a:ln>
        </p:spPr>
        <p:style>
          <a:lnRef idx="0">
            <a:scrgbClr r="0" g="0" b="0"/>
          </a:lnRef>
          <a:fillRef idx="0">
            <a:scrgbClr r="0" g="0" b="0"/>
          </a:fillRef>
          <a:effectRef idx="0">
            <a:scrgbClr r="0" g="0" b="0"/>
          </a:effectRef>
          <a:fontRef idx="minor"/>
        </p:style>
      </p:sp>
      <p:grpSp>
        <p:nvGrpSpPr>
          <p:cNvPr id="8" name="Grupo 7">
            <a:extLst>
              <a:ext uri="{FF2B5EF4-FFF2-40B4-BE49-F238E27FC236}">
                <a16:creationId xmlns:a16="http://schemas.microsoft.com/office/drawing/2014/main" id="{7937F3BB-ABC5-4664-AF30-88E51B49EF0A}"/>
              </a:ext>
            </a:extLst>
          </p:cNvPr>
          <p:cNvGrpSpPr/>
          <p:nvPr/>
        </p:nvGrpSpPr>
        <p:grpSpPr>
          <a:xfrm>
            <a:off x="2532000" y="1500120"/>
            <a:ext cx="7565760" cy="4292280"/>
            <a:chOff x="1008000" y="1500120"/>
            <a:chExt cx="7565760" cy="4292280"/>
          </a:xfrm>
        </p:grpSpPr>
        <p:pic>
          <p:nvPicPr>
            <p:cNvPr id="148" name="Picture 4"/>
            <p:cNvPicPr/>
            <p:nvPr/>
          </p:nvPicPr>
          <p:blipFill>
            <a:blip r:embed="rId2"/>
            <a:stretch/>
          </p:blipFill>
          <p:spPr>
            <a:xfrm>
              <a:off x="1008000" y="1500120"/>
              <a:ext cx="7565760" cy="4292280"/>
            </a:xfrm>
            <a:prstGeom prst="rect">
              <a:avLst/>
            </a:prstGeom>
            <a:ln w="9360">
              <a:noFill/>
            </a:ln>
          </p:spPr>
        </p:pic>
        <p:cxnSp>
          <p:nvCxnSpPr>
            <p:cNvPr id="3" name="Conector recto 2">
              <a:extLst>
                <a:ext uri="{FF2B5EF4-FFF2-40B4-BE49-F238E27FC236}">
                  <a16:creationId xmlns:a16="http://schemas.microsoft.com/office/drawing/2014/main" id="{F8648CA4-2F41-47E6-9020-D1ACB4D1D5FC}"/>
                </a:ext>
              </a:extLst>
            </p:cNvPr>
            <p:cNvCxnSpPr>
              <a:cxnSpLocks/>
            </p:cNvCxnSpPr>
            <p:nvPr/>
          </p:nvCxnSpPr>
          <p:spPr>
            <a:xfrm flipV="1">
              <a:off x="3842426" y="3793787"/>
              <a:ext cx="0" cy="1186775"/>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75934945-2E14-478E-A5CE-B3CB2D4C86DB}"/>
                </a:ext>
              </a:extLst>
            </p:cNvPr>
            <p:cNvCxnSpPr>
              <a:cxnSpLocks/>
            </p:cNvCxnSpPr>
            <p:nvPr/>
          </p:nvCxnSpPr>
          <p:spPr>
            <a:xfrm flipH="1">
              <a:off x="3842426" y="3793787"/>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Conector recto 12">
              <a:extLst>
                <a:ext uri="{FF2B5EF4-FFF2-40B4-BE49-F238E27FC236}">
                  <a16:creationId xmlns:a16="http://schemas.microsoft.com/office/drawing/2014/main" id="{B7CF7400-3E41-405F-8EA4-A12CC059EFB6}"/>
                </a:ext>
              </a:extLst>
            </p:cNvPr>
            <p:cNvCxnSpPr>
              <a:cxnSpLocks/>
            </p:cNvCxnSpPr>
            <p:nvPr/>
          </p:nvCxnSpPr>
          <p:spPr>
            <a:xfrm flipV="1">
              <a:off x="6035413" y="3793787"/>
              <a:ext cx="0" cy="1186775"/>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ADD6D730-9F54-4D9A-AA1D-A900A96AD810}"/>
                </a:ext>
              </a:extLst>
            </p:cNvPr>
            <p:cNvCxnSpPr>
              <a:cxnSpLocks/>
            </p:cNvCxnSpPr>
            <p:nvPr/>
          </p:nvCxnSpPr>
          <p:spPr>
            <a:xfrm flipH="1">
              <a:off x="1649439" y="4980562"/>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38C8A350-EC7C-4E4D-BC79-4AAA04736B72}"/>
                </a:ext>
              </a:extLst>
            </p:cNvPr>
            <p:cNvCxnSpPr>
              <a:cxnSpLocks/>
            </p:cNvCxnSpPr>
            <p:nvPr/>
          </p:nvCxnSpPr>
          <p:spPr>
            <a:xfrm flipH="1">
              <a:off x="6019200" y="4980562"/>
              <a:ext cx="219298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4" name="Text Box 8">
            <a:extLst>
              <a:ext uri="{FF2B5EF4-FFF2-40B4-BE49-F238E27FC236}">
                <a16:creationId xmlns:a16="http://schemas.microsoft.com/office/drawing/2014/main" id="{1760C3FF-11F5-4229-8774-447AAF2BE6B4}"/>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5</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17" name="Text Box 1">
            <a:extLst>
              <a:ext uri="{FF2B5EF4-FFF2-40B4-BE49-F238E27FC236}">
                <a16:creationId xmlns:a16="http://schemas.microsoft.com/office/drawing/2014/main" id="{E4E42531-9C28-4BA0-A747-FB56716C2AAA}"/>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18" name="Text Box 4">
            <a:extLst>
              <a:ext uri="{FF2B5EF4-FFF2-40B4-BE49-F238E27FC236}">
                <a16:creationId xmlns:a16="http://schemas.microsoft.com/office/drawing/2014/main" id="{B09AD166-CFEC-4D35-958B-E04FCC9C555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3"/>
          <p:cNvSpPr/>
          <p:nvPr/>
        </p:nvSpPr>
        <p:spPr>
          <a:xfrm>
            <a:off x="2351640" y="332640"/>
            <a:ext cx="7534080" cy="11426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Conversor A/D de 2 bits</a:t>
            </a:r>
            <a:endParaRPr lang="es-AR" spc="-1" dirty="0">
              <a:solidFill>
                <a:srgbClr val="000000"/>
              </a:solidFill>
              <a:uFill>
                <a:solidFill>
                  <a:srgbClr val="FFFFFF"/>
                </a:solidFill>
              </a:uFill>
              <a:latin typeface="Arial"/>
            </a:endParaRPr>
          </a:p>
        </p:txBody>
      </p:sp>
      <p:sp>
        <p:nvSpPr>
          <p:cNvPr id="154" name="CustomShape 4"/>
          <p:cNvSpPr/>
          <p:nvPr/>
        </p:nvSpPr>
        <p:spPr>
          <a:xfrm>
            <a:off x="2279280" y="1678680"/>
            <a:ext cx="7589520" cy="4285800"/>
          </a:xfrm>
          <a:prstGeom prst="rect">
            <a:avLst/>
          </a:prstGeom>
          <a:noFill/>
          <a:ln w="9360">
            <a:noFill/>
          </a:ln>
        </p:spPr>
        <p:style>
          <a:lnRef idx="0">
            <a:scrgbClr r="0" g="0" b="0"/>
          </a:lnRef>
          <a:fillRef idx="0">
            <a:scrgbClr r="0" g="0" b="0"/>
          </a:fillRef>
          <a:effectRef idx="0">
            <a:scrgbClr r="0" g="0" b="0"/>
          </a:effectRef>
          <a:fontRef idx="minor"/>
        </p:style>
      </p:sp>
      <p:grpSp>
        <p:nvGrpSpPr>
          <p:cNvPr id="8" name="Grupo 7">
            <a:extLst>
              <a:ext uri="{FF2B5EF4-FFF2-40B4-BE49-F238E27FC236}">
                <a16:creationId xmlns:a16="http://schemas.microsoft.com/office/drawing/2014/main" id="{806F7800-4649-4915-A1CF-3C3DCB988E4F}"/>
              </a:ext>
            </a:extLst>
          </p:cNvPr>
          <p:cNvGrpSpPr/>
          <p:nvPr/>
        </p:nvGrpSpPr>
        <p:grpSpPr>
          <a:xfrm>
            <a:off x="2279280" y="1678680"/>
            <a:ext cx="7589520" cy="4285800"/>
            <a:chOff x="755280" y="1678680"/>
            <a:chExt cx="7589520" cy="4285800"/>
          </a:xfrm>
        </p:grpSpPr>
        <p:pic>
          <p:nvPicPr>
            <p:cNvPr id="153" name="Picture 4"/>
            <p:cNvPicPr/>
            <p:nvPr/>
          </p:nvPicPr>
          <p:blipFill>
            <a:blip r:embed="rId2"/>
            <a:stretch/>
          </p:blipFill>
          <p:spPr>
            <a:xfrm>
              <a:off x="755280" y="1678680"/>
              <a:ext cx="7589520" cy="4285800"/>
            </a:xfrm>
            <a:prstGeom prst="rect">
              <a:avLst/>
            </a:prstGeom>
            <a:ln w="9360">
              <a:noFill/>
            </a:ln>
          </p:spPr>
        </p:pic>
        <p:cxnSp>
          <p:nvCxnSpPr>
            <p:cNvPr id="7" name="Conector recto 6">
              <a:extLst>
                <a:ext uri="{FF2B5EF4-FFF2-40B4-BE49-F238E27FC236}">
                  <a16:creationId xmlns:a16="http://schemas.microsoft.com/office/drawing/2014/main" id="{44B5E720-E49E-486C-B864-62C5B30B9808}"/>
                </a:ext>
              </a:extLst>
            </p:cNvPr>
            <p:cNvCxnSpPr>
              <a:cxnSpLocks/>
            </p:cNvCxnSpPr>
            <p:nvPr/>
          </p:nvCxnSpPr>
          <p:spPr>
            <a:xfrm flipH="1">
              <a:off x="3955918" y="3323617"/>
              <a:ext cx="131971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 name="Conector recto 8">
              <a:extLst>
                <a:ext uri="{FF2B5EF4-FFF2-40B4-BE49-F238E27FC236}">
                  <a16:creationId xmlns:a16="http://schemas.microsoft.com/office/drawing/2014/main" id="{D01E8BC9-649F-4816-964C-5347C0A506B2}"/>
                </a:ext>
              </a:extLst>
            </p:cNvPr>
            <p:cNvCxnSpPr>
              <a:cxnSpLocks/>
            </p:cNvCxnSpPr>
            <p:nvPr/>
          </p:nvCxnSpPr>
          <p:spPr>
            <a:xfrm flipH="1">
              <a:off x="5275637" y="386512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91C9F002-6CDB-44FC-8534-E084C580E8C2}"/>
                </a:ext>
              </a:extLst>
            </p:cNvPr>
            <p:cNvCxnSpPr>
              <a:cxnSpLocks/>
            </p:cNvCxnSpPr>
            <p:nvPr/>
          </p:nvCxnSpPr>
          <p:spPr>
            <a:xfrm flipH="1">
              <a:off x="5745806" y="4429327"/>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2FA75120-2F4C-4B27-BB23-1ABCB8EB755F}"/>
                </a:ext>
              </a:extLst>
            </p:cNvPr>
            <p:cNvCxnSpPr>
              <a:cxnSpLocks/>
            </p:cNvCxnSpPr>
            <p:nvPr/>
          </p:nvCxnSpPr>
          <p:spPr>
            <a:xfrm flipH="1">
              <a:off x="3485748" y="387809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EFD4F889-7091-4DD6-BA34-422A2F9A110F}"/>
                </a:ext>
              </a:extLst>
            </p:cNvPr>
            <p:cNvCxnSpPr>
              <a:cxnSpLocks/>
            </p:cNvCxnSpPr>
            <p:nvPr/>
          </p:nvCxnSpPr>
          <p:spPr>
            <a:xfrm flipH="1">
              <a:off x="3044763" y="4413114"/>
              <a:ext cx="470169"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Conector recto 13">
              <a:extLst>
                <a:ext uri="{FF2B5EF4-FFF2-40B4-BE49-F238E27FC236}">
                  <a16:creationId xmlns:a16="http://schemas.microsoft.com/office/drawing/2014/main" id="{C79EB4C5-4165-45F6-A453-10C3ADCE8E4D}"/>
                </a:ext>
              </a:extLst>
            </p:cNvPr>
            <p:cNvCxnSpPr>
              <a:cxnSpLocks/>
            </p:cNvCxnSpPr>
            <p:nvPr/>
          </p:nvCxnSpPr>
          <p:spPr>
            <a:xfrm flipH="1">
              <a:off x="1335936" y="5012987"/>
              <a:ext cx="170882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5A73AFD1-0A16-4A66-8B5D-5BAE88D605D7}"/>
                </a:ext>
              </a:extLst>
            </p:cNvPr>
            <p:cNvCxnSpPr>
              <a:cxnSpLocks/>
            </p:cNvCxnSpPr>
            <p:nvPr/>
          </p:nvCxnSpPr>
          <p:spPr>
            <a:xfrm flipH="1">
              <a:off x="6167335" y="5012987"/>
              <a:ext cx="1708827" cy="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3526E419-DC44-4784-8AB8-BB74F114B79C}"/>
                </a:ext>
              </a:extLst>
            </p:cNvPr>
            <p:cNvCxnSpPr>
              <a:cxnSpLocks/>
            </p:cNvCxnSpPr>
            <p:nvPr/>
          </p:nvCxnSpPr>
          <p:spPr>
            <a:xfrm>
              <a:off x="3044763" y="4413114"/>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FF8ECD4E-A2B4-471A-85C4-55FE4E1E7A17}"/>
                </a:ext>
              </a:extLst>
            </p:cNvPr>
            <p:cNvCxnSpPr>
              <a:cxnSpLocks/>
            </p:cNvCxnSpPr>
            <p:nvPr/>
          </p:nvCxnSpPr>
          <p:spPr>
            <a:xfrm>
              <a:off x="3492239" y="3855396"/>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1BBF2A77-49AA-46C7-8F0A-E2843BE54445}"/>
                </a:ext>
              </a:extLst>
            </p:cNvPr>
            <p:cNvCxnSpPr>
              <a:cxnSpLocks/>
            </p:cNvCxnSpPr>
            <p:nvPr/>
          </p:nvCxnSpPr>
          <p:spPr>
            <a:xfrm>
              <a:off x="3955917" y="3278221"/>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0FCF3B79-929B-4BFC-81A0-7085BAFBFD4C}"/>
                </a:ext>
              </a:extLst>
            </p:cNvPr>
            <p:cNvCxnSpPr>
              <a:cxnSpLocks/>
            </p:cNvCxnSpPr>
            <p:nvPr/>
          </p:nvCxnSpPr>
          <p:spPr>
            <a:xfrm>
              <a:off x="5291855" y="3304161"/>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E65F9E3B-44AA-415E-9240-24FC9580A405}"/>
                </a:ext>
              </a:extLst>
            </p:cNvPr>
            <p:cNvCxnSpPr>
              <a:cxnSpLocks/>
            </p:cNvCxnSpPr>
            <p:nvPr/>
          </p:nvCxnSpPr>
          <p:spPr>
            <a:xfrm>
              <a:off x="5762024" y="3832697"/>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cto 23">
              <a:extLst>
                <a:ext uri="{FF2B5EF4-FFF2-40B4-BE49-F238E27FC236}">
                  <a16:creationId xmlns:a16="http://schemas.microsoft.com/office/drawing/2014/main" id="{593A46BE-AA31-4577-9705-EE8A3C66CA8C}"/>
                </a:ext>
              </a:extLst>
            </p:cNvPr>
            <p:cNvCxnSpPr>
              <a:cxnSpLocks/>
            </p:cNvCxnSpPr>
            <p:nvPr/>
          </p:nvCxnSpPr>
          <p:spPr>
            <a:xfrm>
              <a:off x="6203009" y="4413114"/>
              <a:ext cx="0" cy="59987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 name="Text Box 8">
            <a:extLst>
              <a:ext uri="{FF2B5EF4-FFF2-40B4-BE49-F238E27FC236}">
                <a16:creationId xmlns:a16="http://schemas.microsoft.com/office/drawing/2014/main" id="{F2D56ECA-42C1-4ED0-9B97-86D945D05DB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6</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26" name="Text Box 1">
            <a:extLst>
              <a:ext uri="{FF2B5EF4-FFF2-40B4-BE49-F238E27FC236}">
                <a16:creationId xmlns:a16="http://schemas.microsoft.com/office/drawing/2014/main" id="{41129C69-E415-4427-AD5A-6EEBB7055981}"/>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27" name="Text Box 4">
            <a:extLst>
              <a:ext uri="{FF2B5EF4-FFF2-40B4-BE49-F238E27FC236}">
                <a16:creationId xmlns:a16="http://schemas.microsoft.com/office/drawing/2014/main" id="{BA2BFBD6-A874-4E82-BB75-D747DAB4B319}"/>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CustomShape 3"/>
          <p:cNvSpPr/>
          <p:nvPr/>
        </p:nvSpPr>
        <p:spPr>
          <a:xfrm>
            <a:off x="2279640" y="332640"/>
            <a:ext cx="7678440" cy="678240"/>
          </a:xfrm>
          <a:prstGeom prst="rect">
            <a:avLst/>
          </a:prstGeom>
          <a:noFill/>
          <a:ln w="9360">
            <a:noFill/>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AR" sz="4300" spc="-1" dirty="0">
                <a:solidFill>
                  <a:srgbClr val="000000"/>
                </a:solidFill>
                <a:uFill>
                  <a:solidFill>
                    <a:srgbClr val="FFFFFF"/>
                  </a:solidFill>
                </a:uFill>
                <a:latin typeface="Calibri"/>
              </a:rPr>
              <a:t>Conversor A/D de 3 bits</a:t>
            </a:r>
            <a:endParaRPr lang="es-AR" spc="-1" dirty="0">
              <a:solidFill>
                <a:srgbClr val="000000"/>
              </a:solidFill>
              <a:uFill>
                <a:solidFill>
                  <a:srgbClr val="FFFFFF"/>
                </a:solidFill>
              </a:uFill>
              <a:latin typeface="Arial"/>
            </a:endParaRPr>
          </a:p>
        </p:txBody>
      </p:sp>
      <p:sp>
        <p:nvSpPr>
          <p:cNvPr id="159" name="CustomShape 4"/>
          <p:cNvSpPr/>
          <p:nvPr/>
        </p:nvSpPr>
        <p:spPr>
          <a:xfrm>
            <a:off x="2351640" y="1343880"/>
            <a:ext cx="7579800" cy="4503240"/>
          </a:xfrm>
          <a:prstGeom prst="rect">
            <a:avLst/>
          </a:prstGeom>
          <a:noFill/>
          <a:ln w="9360">
            <a:noFill/>
          </a:ln>
        </p:spPr>
        <p:style>
          <a:lnRef idx="0">
            <a:scrgbClr r="0" g="0" b="0"/>
          </a:lnRef>
          <a:fillRef idx="0">
            <a:scrgbClr r="0" g="0" b="0"/>
          </a:fillRef>
          <a:effectRef idx="0">
            <a:scrgbClr r="0" g="0" b="0"/>
          </a:effectRef>
          <a:fontRef idx="minor"/>
        </p:style>
      </p:sp>
      <p:grpSp>
        <p:nvGrpSpPr>
          <p:cNvPr id="24" name="Grupo 23">
            <a:extLst>
              <a:ext uri="{FF2B5EF4-FFF2-40B4-BE49-F238E27FC236}">
                <a16:creationId xmlns:a16="http://schemas.microsoft.com/office/drawing/2014/main" id="{958FD983-6B58-498E-B6CF-0BF70EC0E952}"/>
              </a:ext>
            </a:extLst>
          </p:cNvPr>
          <p:cNvGrpSpPr/>
          <p:nvPr/>
        </p:nvGrpSpPr>
        <p:grpSpPr>
          <a:xfrm>
            <a:off x="2351640" y="1343880"/>
            <a:ext cx="7579800" cy="4503240"/>
            <a:chOff x="827640" y="1343880"/>
            <a:chExt cx="7579800" cy="4503240"/>
          </a:xfrm>
        </p:grpSpPr>
        <p:pic>
          <p:nvPicPr>
            <p:cNvPr id="158" name="Picture 4"/>
            <p:cNvPicPr/>
            <p:nvPr/>
          </p:nvPicPr>
          <p:blipFill>
            <a:blip r:embed="rId2"/>
            <a:stretch/>
          </p:blipFill>
          <p:spPr>
            <a:xfrm>
              <a:off x="827640" y="1343880"/>
              <a:ext cx="7579800" cy="4503240"/>
            </a:xfrm>
            <a:prstGeom prst="rect">
              <a:avLst/>
            </a:prstGeom>
            <a:ln w="9360">
              <a:noFill/>
            </a:ln>
          </p:spPr>
        </p:pic>
        <p:cxnSp>
          <p:nvCxnSpPr>
            <p:cNvPr id="7" name="Conector recto 6">
              <a:extLst>
                <a:ext uri="{FF2B5EF4-FFF2-40B4-BE49-F238E27FC236}">
                  <a16:creationId xmlns:a16="http://schemas.microsoft.com/office/drawing/2014/main" id="{A07B231C-5B33-4FCC-B101-502F4C131CCF}"/>
                </a:ext>
              </a:extLst>
            </p:cNvPr>
            <p:cNvCxnSpPr>
              <a:cxnSpLocks/>
            </p:cNvCxnSpPr>
            <p:nvPr/>
          </p:nvCxnSpPr>
          <p:spPr>
            <a:xfrm>
              <a:off x="2879393" y="4328809"/>
              <a:ext cx="0" cy="350196"/>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49A0A9A1-407E-4141-B0DB-F6485F96A89A}"/>
                </a:ext>
              </a:extLst>
            </p:cNvPr>
            <p:cNvCxnSpPr>
              <a:cxnSpLocks/>
            </p:cNvCxnSpPr>
            <p:nvPr/>
          </p:nvCxnSpPr>
          <p:spPr>
            <a:xfrm>
              <a:off x="3304168" y="4053192"/>
              <a:ext cx="0" cy="350196"/>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Conector recto 11">
              <a:extLst>
                <a:ext uri="{FF2B5EF4-FFF2-40B4-BE49-F238E27FC236}">
                  <a16:creationId xmlns:a16="http://schemas.microsoft.com/office/drawing/2014/main" id="{29BBFC8A-81B9-4976-A435-0260A6DCEC0C}"/>
                </a:ext>
              </a:extLst>
            </p:cNvPr>
            <p:cNvCxnSpPr>
              <a:cxnSpLocks/>
            </p:cNvCxnSpPr>
            <p:nvPr/>
          </p:nvCxnSpPr>
          <p:spPr>
            <a:xfrm>
              <a:off x="4179657" y="2924783"/>
              <a:ext cx="0" cy="596630"/>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0519F095-E2CA-4288-8E6C-48FBE7438CC6}"/>
                </a:ext>
              </a:extLst>
            </p:cNvPr>
            <p:cNvCxnSpPr>
              <a:cxnSpLocks/>
            </p:cNvCxnSpPr>
            <p:nvPr/>
          </p:nvCxnSpPr>
          <p:spPr>
            <a:xfrm>
              <a:off x="3758125" y="3521413"/>
              <a:ext cx="0" cy="54799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cto 15">
              <a:extLst>
                <a:ext uri="{FF2B5EF4-FFF2-40B4-BE49-F238E27FC236}">
                  <a16:creationId xmlns:a16="http://schemas.microsoft.com/office/drawing/2014/main" id="{AD1B75C8-D1F9-4D50-B224-9817F70FEAC5}"/>
                </a:ext>
              </a:extLst>
            </p:cNvPr>
            <p:cNvCxnSpPr>
              <a:cxnSpLocks/>
            </p:cNvCxnSpPr>
            <p:nvPr/>
          </p:nvCxnSpPr>
          <p:spPr>
            <a:xfrm>
              <a:off x="4620640" y="2657272"/>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Conector recto 16">
              <a:extLst>
                <a:ext uri="{FF2B5EF4-FFF2-40B4-BE49-F238E27FC236}">
                  <a16:creationId xmlns:a16="http://schemas.microsoft.com/office/drawing/2014/main" id="{17226D8E-8325-4FD8-A293-8B20F739D1C9}"/>
                </a:ext>
              </a:extLst>
            </p:cNvPr>
            <p:cNvCxnSpPr>
              <a:cxnSpLocks/>
            </p:cNvCxnSpPr>
            <p:nvPr/>
          </p:nvCxnSpPr>
          <p:spPr>
            <a:xfrm>
              <a:off x="5071355" y="2667004"/>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Conector recto 17">
              <a:extLst>
                <a:ext uri="{FF2B5EF4-FFF2-40B4-BE49-F238E27FC236}">
                  <a16:creationId xmlns:a16="http://schemas.microsoft.com/office/drawing/2014/main" id="{12F30929-CA43-4750-81F5-84691F527527}"/>
                </a:ext>
              </a:extLst>
            </p:cNvPr>
            <p:cNvCxnSpPr>
              <a:cxnSpLocks/>
            </p:cNvCxnSpPr>
            <p:nvPr/>
          </p:nvCxnSpPr>
          <p:spPr>
            <a:xfrm>
              <a:off x="5509101" y="2939372"/>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6AD5C3A6-03DA-450C-9E90-27619F46E44E}"/>
                </a:ext>
              </a:extLst>
            </p:cNvPr>
            <p:cNvCxnSpPr>
              <a:cxnSpLocks/>
            </p:cNvCxnSpPr>
            <p:nvPr/>
          </p:nvCxnSpPr>
          <p:spPr>
            <a:xfrm flipH="1">
              <a:off x="5940362" y="3221476"/>
              <a:ext cx="6486" cy="544753"/>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C578C715-92A7-4FF8-AF8A-78B5E8BE143F}"/>
                </a:ext>
              </a:extLst>
            </p:cNvPr>
            <p:cNvCxnSpPr>
              <a:cxnSpLocks/>
            </p:cNvCxnSpPr>
            <p:nvPr/>
          </p:nvCxnSpPr>
          <p:spPr>
            <a:xfrm>
              <a:off x="6355417" y="3766229"/>
              <a:ext cx="1" cy="59500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582DA31C-8784-4853-8BD4-956A6E2FB725}"/>
                </a:ext>
              </a:extLst>
            </p:cNvPr>
            <p:cNvCxnSpPr>
              <a:cxnSpLocks/>
            </p:cNvCxnSpPr>
            <p:nvPr/>
          </p:nvCxnSpPr>
          <p:spPr>
            <a:xfrm>
              <a:off x="6793164" y="4379071"/>
              <a:ext cx="0" cy="267511"/>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E1A30988-844F-4FAB-8972-9C817FC7D3C7}"/>
                </a:ext>
              </a:extLst>
            </p:cNvPr>
            <p:cNvCxnSpPr>
              <a:cxnSpLocks/>
            </p:cNvCxnSpPr>
            <p:nvPr/>
          </p:nvCxnSpPr>
          <p:spPr>
            <a:xfrm>
              <a:off x="4179657" y="2924783"/>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cto 24">
              <a:extLst>
                <a:ext uri="{FF2B5EF4-FFF2-40B4-BE49-F238E27FC236}">
                  <a16:creationId xmlns:a16="http://schemas.microsoft.com/office/drawing/2014/main" id="{354C423D-E1A4-4D37-8ADE-861AAA614CA4}"/>
                </a:ext>
              </a:extLst>
            </p:cNvPr>
            <p:cNvCxnSpPr>
              <a:cxnSpLocks/>
            </p:cNvCxnSpPr>
            <p:nvPr/>
          </p:nvCxnSpPr>
          <p:spPr>
            <a:xfrm>
              <a:off x="5051902" y="2950721"/>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0E987A71-694C-48F0-ABCF-384443C409BB}"/>
                </a:ext>
              </a:extLst>
            </p:cNvPr>
            <p:cNvCxnSpPr>
              <a:cxnSpLocks/>
            </p:cNvCxnSpPr>
            <p:nvPr/>
          </p:nvCxnSpPr>
          <p:spPr>
            <a:xfrm>
              <a:off x="5489647" y="3232826"/>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1540E47C-7C89-4F7D-B65D-4F09B4DE1C8E}"/>
                </a:ext>
              </a:extLst>
            </p:cNvPr>
            <p:cNvCxnSpPr>
              <a:cxnSpLocks/>
            </p:cNvCxnSpPr>
            <p:nvPr/>
          </p:nvCxnSpPr>
          <p:spPr>
            <a:xfrm>
              <a:off x="4614162" y="2668618"/>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Conector recto 27">
              <a:extLst>
                <a:ext uri="{FF2B5EF4-FFF2-40B4-BE49-F238E27FC236}">
                  <a16:creationId xmlns:a16="http://schemas.microsoft.com/office/drawing/2014/main" id="{52E53A12-EBCB-4E2E-B38E-F372DC945632}"/>
                </a:ext>
              </a:extLst>
            </p:cNvPr>
            <p:cNvCxnSpPr>
              <a:cxnSpLocks/>
            </p:cNvCxnSpPr>
            <p:nvPr/>
          </p:nvCxnSpPr>
          <p:spPr>
            <a:xfrm>
              <a:off x="3748400" y="3505198"/>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D8FCC0F4-EA07-47B4-9950-85FB046DA315}"/>
                </a:ext>
              </a:extLst>
            </p:cNvPr>
            <p:cNvCxnSpPr>
              <a:cxnSpLocks/>
            </p:cNvCxnSpPr>
            <p:nvPr/>
          </p:nvCxnSpPr>
          <p:spPr>
            <a:xfrm>
              <a:off x="5898216" y="3797030"/>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8CBDFA94-4651-4BDF-AA78-422799C47DB9}"/>
                </a:ext>
              </a:extLst>
            </p:cNvPr>
            <p:cNvCxnSpPr>
              <a:cxnSpLocks/>
            </p:cNvCxnSpPr>
            <p:nvPr/>
          </p:nvCxnSpPr>
          <p:spPr>
            <a:xfrm>
              <a:off x="6355418" y="4341784"/>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EC488778-64B1-4934-940D-8CAB7F0E4E0A}"/>
                </a:ext>
              </a:extLst>
            </p:cNvPr>
            <p:cNvCxnSpPr>
              <a:cxnSpLocks/>
            </p:cNvCxnSpPr>
            <p:nvPr/>
          </p:nvCxnSpPr>
          <p:spPr>
            <a:xfrm>
              <a:off x="3320375" y="4069405"/>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FFDBC2C-0873-4271-8C23-9AD00A81BBC7}"/>
                </a:ext>
              </a:extLst>
            </p:cNvPr>
            <p:cNvCxnSpPr>
              <a:cxnSpLocks/>
            </p:cNvCxnSpPr>
            <p:nvPr/>
          </p:nvCxnSpPr>
          <p:spPr>
            <a:xfrm>
              <a:off x="2882627" y="4361231"/>
              <a:ext cx="450715" cy="9732"/>
            </a:xfrm>
            <a:prstGeom prst="line">
              <a:avLst/>
            </a:prstGeom>
            <a:ln w="571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3" name="Text Box 8">
            <a:extLst>
              <a:ext uri="{FF2B5EF4-FFF2-40B4-BE49-F238E27FC236}">
                <a16:creationId xmlns:a16="http://schemas.microsoft.com/office/drawing/2014/main" id="{975C80B1-AE27-402E-B57C-5FC0E04ED9AA}"/>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7</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34" name="Text Box 1">
            <a:extLst>
              <a:ext uri="{FF2B5EF4-FFF2-40B4-BE49-F238E27FC236}">
                <a16:creationId xmlns:a16="http://schemas.microsoft.com/office/drawing/2014/main" id="{B2F46773-2E83-40D1-ADD8-BA663A2D748B}"/>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35" name="Text Box 4">
            <a:extLst>
              <a:ext uri="{FF2B5EF4-FFF2-40B4-BE49-F238E27FC236}">
                <a16:creationId xmlns:a16="http://schemas.microsoft.com/office/drawing/2014/main" id="{EEA9E5DA-D211-4942-A1A7-F2E7BD4082E1}"/>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3"/>
          <p:cNvSpPr/>
          <p:nvPr/>
        </p:nvSpPr>
        <p:spPr>
          <a:xfrm>
            <a:off x="2504820" y="125100"/>
            <a:ext cx="749916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4300" spc="-1" dirty="0">
                <a:solidFill>
                  <a:srgbClr val="000000"/>
                </a:solidFill>
                <a:uFill>
                  <a:solidFill>
                    <a:srgbClr val="FFFFFF"/>
                  </a:solidFill>
                </a:uFill>
                <a:latin typeface="Calibri"/>
              </a:rPr>
              <a:t>muestreo (</a:t>
            </a:r>
            <a:r>
              <a:rPr lang="es-AR" sz="4300" spc="-1" dirty="0" err="1">
                <a:solidFill>
                  <a:srgbClr val="000000"/>
                </a:solidFill>
                <a:uFill>
                  <a:solidFill>
                    <a:srgbClr val="FFFFFF"/>
                  </a:solidFill>
                </a:uFill>
                <a:latin typeface="Calibri"/>
              </a:rPr>
              <a:t>sampling</a:t>
            </a:r>
            <a:r>
              <a:rPr lang="es-AR" sz="4300" spc="-1" dirty="0">
                <a:solidFill>
                  <a:srgbClr val="000000"/>
                </a:solidFill>
                <a:uFill>
                  <a:solidFill>
                    <a:srgbClr val="FFFFFF"/>
                  </a:solidFill>
                </a:uFill>
                <a:latin typeface="Calibri"/>
              </a:rPr>
              <a:t>)</a:t>
            </a:r>
            <a:endParaRPr lang="es-AR" spc="-1" dirty="0">
              <a:solidFill>
                <a:srgbClr val="000000"/>
              </a:solidFill>
              <a:uFill>
                <a:solidFill>
                  <a:srgbClr val="FFFFFF"/>
                </a:solidFill>
              </a:uFill>
              <a:latin typeface="Arial"/>
            </a:endParaRPr>
          </a:p>
        </p:txBody>
      </p:sp>
      <p:sp>
        <p:nvSpPr>
          <p:cNvPr id="163" name="CustomShape 4"/>
          <p:cNvSpPr/>
          <p:nvPr/>
        </p:nvSpPr>
        <p:spPr>
          <a:xfrm>
            <a:off x="2881200" y="3570120"/>
            <a:ext cx="3358800" cy="28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164" name="CustomShape 5"/>
          <p:cNvSpPr/>
          <p:nvPr/>
        </p:nvSpPr>
        <p:spPr>
          <a:xfrm>
            <a:off x="2966880" y="2544840"/>
            <a:ext cx="3119040" cy="815760"/>
          </a:xfrm>
          <a:custGeom>
            <a:avLst/>
            <a:gdLst/>
            <a:ahLst/>
            <a:cxnLst/>
            <a:rect l="l" t="t" r="r" b="b"/>
            <a:pathLst>
              <a:path w="3119402" h="815929">
                <a:moveTo>
                  <a:pt x="0" y="390926"/>
                </a:moveTo>
                <a:cubicBezTo>
                  <a:pt x="37707" y="384642"/>
                  <a:pt x="88049" y="387116"/>
                  <a:pt x="115910" y="352290"/>
                </a:cubicBezTo>
                <a:cubicBezTo>
                  <a:pt x="150009" y="309667"/>
                  <a:pt x="98881" y="308986"/>
                  <a:pt x="167425" y="287896"/>
                </a:cubicBezTo>
                <a:cubicBezTo>
                  <a:pt x="209269" y="275021"/>
                  <a:pt x="253284" y="270724"/>
                  <a:pt x="296214" y="262138"/>
                </a:cubicBezTo>
                <a:cubicBezTo>
                  <a:pt x="300507" y="249259"/>
                  <a:pt x="302500" y="235368"/>
                  <a:pt x="309093" y="223501"/>
                </a:cubicBezTo>
                <a:cubicBezTo>
                  <a:pt x="324127" y="196440"/>
                  <a:pt x="350819" y="175596"/>
                  <a:pt x="360608" y="146228"/>
                </a:cubicBezTo>
                <a:cubicBezTo>
                  <a:pt x="364901" y="133349"/>
                  <a:pt x="366894" y="119458"/>
                  <a:pt x="373487" y="107591"/>
                </a:cubicBezTo>
                <a:cubicBezTo>
                  <a:pt x="388521" y="80530"/>
                  <a:pt x="395635" y="40108"/>
                  <a:pt x="425003" y="30318"/>
                </a:cubicBezTo>
                <a:lnTo>
                  <a:pt x="502276" y="4560"/>
                </a:lnTo>
                <a:cubicBezTo>
                  <a:pt x="536620" y="8853"/>
                  <a:pt x="575411" y="0"/>
                  <a:pt x="605307" y="17439"/>
                </a:cubicBezTo>
                <a:cubicBezTo>
                  <a:pt x="632047" y="33037"/>
                  <a:pt x="634932" y="72822"/>
                  <a:pt x="656822" y="94712"/>
                </a:cubicBezTo>
                <a:cubicBezTo>
                  <a:pt x="705058" y="142948"/>
                  <a:pt x="678180" y="127589"/>
                  <a:pt x="734096" y="146228"/>
                </a:cubicBezTo>
                <a:cubicBezTo>
                  <a:pt x="759854" y="141935"/>
                  <a:pt x="788013" y="145027"/>
                  <a:pt x="811369" y="133349"/>
                </a:cubicBezTo>
                <a:cubicBezTo>
                  <a:pt x="825213" y="126427"/>
                  <a:pt x="826182" y="105657"/>
                  <a:pt x="837127" y="94712"/>
                </a:cubicBezTo>
                <a:cubicBezTo>
                  <a:pt x="848072" y="83767"/>
                  <a:pt x="861619" y="75241"/>
                  <a:pt x="875763" y="68955"/>
                </a:cubicBezTo>
                <a:cubicBezTo>
                  <a:pt x="900574" y="57928"/>
                  <a:pt x="953036" y="43197"/>
                  <a:pt x="953036" y="43197"/>
                </a:cubicBezTo>
                <a:cubicBezTo>
                  <a:pt x="983087" y="47490"/>
                  <a:pt x="1015449" y="43747"/>
                  <a:pt x="1043189" y="56076"/>
                </a:cubicBezTo>
                <a:cubicBezTo>
                  <a:pt x="1057333" y="62362"/>
                  <a:pt x="1062024" y="80868"/>
                  <a:pt x="1068946" y="94712"/>
                </a:cubicBezTo>
                <a:cubicBezTo>
                  <a:pt x="1097987" y="152794"/>
                  <a:pt x="1061448" y="116625"/>
                  <a:pt x="1107583" y="171986"/>
                </a:cubicBezTo>
                <a:cubicBezTo>
                  <a:pt x="1119243" y="185978"/>
                  <a:pt x="1135038" y="196245"/>
                  <a:pt x="1146220" y="210622"/>
                </a:cubicBezTo>
                <a:cubicBezTo>
                  <a:pt x="1165226" y="235058"/>
                  <a:pt x="1180563" y="262138"/>
                  <a:pt x="1197735" y="287896"/>
                </a:cubicBezTo>
                <a:cubicBezTo>
                  <a:pt x="1206321" y="300775"/>
                  <a:pt x="1212548" y="315587"/>
                  <a:pt x="1223493" y="326532"/>
                </a:cubicBezTo>
                <a:cubicBezTo>
                  <a:pt x="1273074" y="376114"/>
                  <a:pt x="1252026" y="350015"/>
                  <a:pt x="1287887" y="403805"/>
                </a:cubicBezTo>
                <a:cubicBezTo>
                  <a:pt x="1310555" y="471810"/>
                  <a:pt x="1293236" y="431147"/>
                  <a:pt x="1352281" y="519715"/>
                </a:cubicBezTo>
                <a:cubicBezTo>
                  <a:pt x="1360867" y="532594"/>
                  <a:pt x="1365160" y="549766"/>
                  <a:pt x="1378039" y="558352"/>
                </a:cubicBezTo>
                <a:lnTo>
                  <a:pt x="1416676" y="584110"/>
                </a:lnTo>
                <a:cubicBezTo>
                  <a:pt x="1429555" y="579817"/>
                  <a:pt x="1442259" y="574960"/>
                  <a:pt x="1455312" y="571231"/>
                </a:cubicBezTo>
                <a:cubicBezTo>
                  <a:pt x="1568521" y="538885"/>
                  <a:pt x="1452821" y="576354"/>
                  <a:pt x="1545465" y="545473"/>
                </a:cubicBezTo>
                <a:cubicBezTo>
                  <a:pt x="1554051" y="532594"/>
                  <a:pt x="1559135" y="516505"/>
                  <a:pt x="1571222" y="506836"/>
                </a:cubicBezTo>
                <a:cubicBezTo>
                  <a:pt x="1581823" y="498355"/>
                  <a:pt x="1600259" y="503556"/>
                  <a:pt x="1609859" y="493957"/>
                </a:cubicBezTo>
                <a:cubicBezTo>
                  <a:pt x="1619458" y="484358"/>
                  <a:pt x="1616667" y="467463"/>
                  <a:pt x="1622738" y="455321"/>
                </a:cubicBezTo>
                <a:cubicBezTo>
                  <a:pt x="1629660" y="441477"/>
                  <a:pt x="1637551" y="427629"/>
                  <a:pt x="1648496" y="416684"/>
                </a:cubicBezTo>
                <a:cubicBezTo>
                  <a:pt x="1685074" y="380105"/>
                  <a:pt x="1742907" y="374620"/>
                  <a:pt x="1790163" y="365169"/>
                </a:cubicBezTo>
                <a:cubicBezTo>
                  <a:pt x="1807335" y="339411"/>
                  <a:pt x="1831890" y="317264"/>
                  <a:pt x="1841679" y="287896"/>
                </a:cubicBezTo>
                <a:lnTo>
                  <a:pt x="1867436" y="210622"/>
                </a:lnTo>
                <a:cubicBezTo>
                  <a:pt x="1877910" y="179199"/>
                  <a:pt x="1881108" y="158314"/>
                  <a:pt x="1906073" y="133349"/>
                </a:cubicBezTo>
                <a:cubicBezTo>
                  <a:pt x="1931039" y="108383"/>
                  <a:pt x="1951922" y="105187"/>
                  <a:pt x="1983346" y="94712"/>
                </a:cubicBezTo>
                <a:cubicBezTo>
                  <a:pt x="2000518" y="99005"/>
                  <a:pt x="2021040" y="96534"/>
                  <a:pt x="2034862" y="107591"/>
                </a:cubicBezTo>
                <a:cubicBezTo>
                  <a:pt x="2045463" y="116072"/>
                  <a:pt x="2040211" y="134932"/>
                  <a:pt x="2047741" y="146228"/>
                </a:cubicBezTo>
                <a:cubicBezTo>
                  <a:pt x="2057844" y="161383"/>
                  <a:pt x="2073498" y="171986"/>
                  <a:pt x="2086377" y="184865"/>
                </a:cubicBezTo>
                <a:cubicBezTo>
                  <a:pt x="2117030" y="276822"/>
                  <a:pt x="2097074" y="239547"/>
                  <a:pt x="2137893" y="300774"/>
                </a:cubicBezTo>
                <a:cubicBezTo>
                  <a:pt x="2157357" y="378628"/>
                  <a:pt x="2145176" y="335501"/>
                  <a:pt x="2176529" y="429563"/>
                </a:cubicBezTo>
                <a:cubicBezTo>
                  <a:pt x="2180822" y="442442"/>
                  <a:pt x="2181877" y="456904"/>
                  <a:pt x="2189408" y="468200"/>
                </a:cubicBezTo>
                <a:cubicBezTo>
                  <a:pt x="2219789" y="513770"/>
                  <a:pt x="2218103" y="516713"/>
                  <a:pt x="2266681" y="558352"/>
                </a:cubicBezTo>
                <a:cubicBezTo>
                  <a:pt x="2278433" y="568425"/>
                  <a:pt x="2291473" y="577188"/>
                  <a:pt x="2305318" y="584110"/>
                </a:cubicBezTo>
                <a:cubicBezTo>
                  <a:pt x="2317460" y="590181"/>
                  <a:pt x="2331076" y="592695"/>
                  <a:pt x="2343955" y="596988"/>
                </a:cubicBezTo>
                <a:cubicBezTo>
                  <a:pt x="2348248" y="609867"/>
                  <a:pt x="2350763" y="623482"/>
                  <a:pt x="2356834" y="635625"/>
                </a:cubicBezTo>
                <a:cubicBezTo>
                  <a:pt x="2374765" y="671489"/>
                  <a:pt x="2392742" y="684413"/>
                  <a:pt x="2421228" y="712898"/>
                </a:cubicBezTo>
                <a:cubicBezTo>
                  <a:pt x="2429712" y="738350"/>
                  <a:pt x="2437168" y="772015"/>
                  <a:pt x="2459865" y="790172"/>
                </a:cubicBezTo>
                <a:cubicBezTo>
                  <a:pt x="2470465" y="798652"/>
                  <a:pt x="2485622" y="798757"/>
                  <a:pt x="2498501" y="803050"/>
                </a:cubicBezTo>
                <a:cubicBezTo>
                  <a:pt x="2537138" y="798757"/>
                  <a:pt x="2575537" y="790172"/>
                  <a:pt x="2614411" y="790172"/>
                </a:cubicBezTo>
                <a:cubicBezTo>
                  <a:pt x="2659746" y="790172"/>
                  <a:pt x="2690477" y="802648"/>
                  <a:pt x="2730321" y="815929"/>
                </a:cubicBezTo>
                <a:cubicBezTo>
                  <a:pt x="2743200" y="811636"/>
                  <a:pt x="2759359" y="812649"/>
                  <a:pt x="2768958" y="803050"/>
                </a:cubicBezTo>
                <a:cubicBezTo>
                  <a:pt x="2790848" y="781160"/>
                  <a:pt x="2794715" y="742949"/>
                  <a:pt x="2820473" y="725777"/>
                </a:cubicBezTo>
                <a:cubicBezTo>
                  <a:pt x="2912474" y="664444"/>
                  <a:pt x="2867713" y="681770"/>
                  <a:pt x="2949262" y="661383"/>
                </a:cubicBezTo>
                <a:cubicBezTo>
                  <a:pt x="2962141" y="652797"/>
                  <a:pt x="2973754" y="641911"/>
                  <a:pt x="2987898" y="635625"/>
                </a:cubicBezTo>
                <a:cubicBezTo>
                  <a:pt x="3012709" y="624598"/>
                  <a:pt x="3065172" y="609867"/>
                  <a:pt x="3065172" y="609867"/>
                </a:cubicBezTo>
                <a:cubicBezTo>
                  <a:pt x="3078051" y="614160"/>
                  <a:pt x="3094209" y="613147"/>
                  <a:pt x="3103808" y="622746"/>
                </a:cubicBezTo>
                <a:cubicBezTo>
                  <a:pt x="3119402" y="638340"/>
                  <a:pt x="3116687" y="667532"/>
                  <a:pt x="3116687" y="687141"/>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65" name="CustomShape 6"/>
          <p:cNvSpPr/>
          <p:nvPr/>
        </p:nvSpPr>
        <p:spPr>
          <a:xfrm>
            <a:off x="2881200" y="1557360"/>
            <a:ext cx="164268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Señal Analógica:</a:t>
            </a:r>
            <a:endParaRPr lang="es-AR" spc="-1">
              <a:solidFill>
                <a:srgbClr val="000000"/>
              </a:solidFill>
              <a:uFill>
                <a:solidFill>
                  <a:srgbClr val="FFFFFF"/>
                </a:solidFill>
              </a:uFill>
              <a:latin typeface="Arial"/>
            </a:endParaRPr>
          </a:p>
        </p:txBody>
      </p:sp>
      <p:sp>
        <p:nvSpPr>
          <p:cNvPr id="166" name="CustomShape 7"/>
          <p:cNvSpPr/>
          <p:nvPr/>
        </p:nvSpPr>
        <p:spPr>
          <a:xfrm>
            <a:off x="3579960" y="2716200"/>
            <a:ext cx="509400" cy="1211040"/>
          </a:xfrm>
          <a:custGeom>
            <a:avLst/>
            <a:gdLst/>
            <a:ahLst/>
            <a:cxnLst/>
            <a:rect l="l" t="t" r="r" b="b"/>
            <a:pathLst>
              <a:path w="1416" h="3366">
                <a:moveTo>
                  <a:pt x="1415" y="0"/>
                </a:moveTo>
                <a:lnTo>
                  <a:pt x="0" y="336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67" name="CustomShape 8"/>
          <p:cNvSpPr/>
          <p:nvPr/>
        </p:nvSpPr>
        <p:spPr>
          <a:xfrm>
            <a:off x="4163880" y="2832120"/>
            <a:ext cx="431280" cy="1095120"/>
          </a:xfrm>
          <a:custGeom>
            <a:avLst/>
            <a:gdLst/>
            <a:ahLst/>
            <a:cxnLst/>
            <a:rect l="l" t="t" r="r" b="b"/>
            <a:pathLst>
              <a:path w="1201" h="3044">
                <a:moveTo>
                  <a:pt x="0" y="0"/>
                </a:moveTo>
                <a:lnTo>
                  <a:pt x="1200" y="3043"/>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68" name="CustomShape 9"/>
          <p:cNvSpPr/>
          <p:nvPr/>
        </p:nvSpPr>
        <p:spPr>
          <a:xfrm>
            <a:off x="3595800" y="3570120"/>
            <a:ext cx="999720" cy="99972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69" name="CustomShape 10"/>
          <p:cNvSpPr/>
          <p:nvPr/>
        </p:nvSpPr>
        <p:spPr>
          <a:xfrm>
            <a:off x="4033920" y="2641680"/>
            <a:ext cx="142560" cy="14256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0" name="CustomShape 11"/>
          <p:cNvSpPr/>
          <p:nvPr/>
        </p:nvSpPr>
        <p:spPr>
          <a:xfrm>
            <a:off x="3694080" y="3768840"/>
            <a:ext cx="723600" cy="655200"/>
          </a:xfrm>
          <a:custGeom>
            <a:avLst/>
            <a:gdLst/>
            <a:ahLst/>
            <a:cxnLst/>
            <a:rect l="l" t="t" r="r" b="b"/>
            <a:pathLst>
              <a:path w="722986" h="656822">
                <a:moveTo>
                  <a:pt x="0" y="0"/>
                </a:moveTo>
                <a:cubicBezTo>
                  <a:pt x="8586" y="34344"/>
                  <a:pt x="14563" y="69447"/>
                  <a:pt x="25758" y="103031"/>
                </a:cubicBezTo>
                <a:cubicBezTo>
                  <a:pt x="30051" y="115910"/>
                  <a:pt x="27590" y="133777"/>
                  <a:pt x="38637" y="141668"/>
                </a:cubicBezTo>
                <a:cubicBezTo>
                  <a:pt x="60731" y="157449"/>
                  <a:pt x="90152" y="158839"/>
                  <a:pt x="115910" y="167425"/>
                </a:cubicBezTo>
                <a:cubicBezTo>
                  <a:pt x="206516" y="197626"/>
                  <a:pt x="94668" y="158321"/>
                  <a:pt x="206062" y="206062"/>
                </a:cubicBezTo>
                <a:cubicBezTo>
                  <a:pt x="218540" y="211410"/>
                  <a:pt x="231820" y="214648"/>
                  <a:pt x="244699" y="218941"/>
                </a:cubicBezTo>
                <a:cubicBezTo>
                  <a:pt x="267368" y="286945"/>
                  <a:pt x="246283" y="250047"/>
                  <a:pt x="334851" y="309093"/>
                </a:cubicBezTo>
                <a:lnTo>
                  <a:pt x="373488" y="334851"/>
                </a:lnTo>
                <a:cubicBezTo>
                  <a:pt x="382074" y="347730"/>
                  <a:pt x="392323" y="359643"/>
                  <a:pt x="399245" y="373487"/>
                </a:cubicBezTo>
                <a:cubicBezTo>
                  <a:pt x="405316" y="385629"/>
                  <a:pt x="405389" y="400337"/>
                  <a:pt x="412124" y="412124"/>
                </a:cubicBezTo>
                <a:cubicBezTo>
                  <a:pt x="422774" y="430761"/>
                  <a:pt x="438285" y="446172"/>
                  <a:pt x="450761" y="463639"/>
                </a:cubicBezTo>
                <a:cubicBezTo>
                  <a:pt x="459758" y="476234"/>
                  <a:pt x="463393" y="494072"/>
                  <a:pt x="476519" y="502276"/>
                </a:cubicBezTo>
                <a:cubicBezTo>
                  <a:pt x="499543" y="516666"/>
                  <a:pt x="528034" y="519448"/>
                  <a:pt x="553792" y="528034"/>
                </a:cubicBezTo>
                <a:cubicBezTo>
                  <a:pt x="566671" y="532327"/>
                  <a:pt x="581133" y="533383"/>
                  <a:pt x="592429" y="540913"/>
                </a:cubicBezTo>
                <a:cubicBezTo>
                  <a:pt x="688347" y="604858"/>
                  <a:pt x="570548" y="522677"/>
                  <a:pt x="669702" y="605307"/>
                </a:cubicBezTo>
                <a:cubicBezTo>
                  <a:pt x="722986" y="649711"/>
                  <a:pt x="697285" y="608960"/>
                  <a:pt x="721217" y="656822"/>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71" name="CustomShape 12"/>
          <p:cNvSpPr/>
          <p:nvPr/>
        </p:nvSpPr>
        <p:spPr>
          <a:xfrm>
            <a:off x="3579960" y="4213080"/>
            <a:ext cx="469440" cy="1213920"/>
          </a:xfrm>
          <a:custGeom>
            <a:avLst/>
            <a:gdLst/>
            <a:ahLst/>
            <a:cxnLst/>
            <a:rect l="l" t="t" r="r" b="b"/>
            <a:pathLst>
              <a:path w="1306" h="3375">
                <a:moveTo>
                  <a:pt x="1305" y="0"/>
                </a:moveTo>
                <a:lnTo>
                  <a:pt x="0" y="337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72" name="CustomShape 13"/>
          <p:cNvSpPr/>
          <p:nvPr/>
        </p:nvSpPr>
        <p:spPr>
          <a:xfrm>
            <a:off x="4176840" y="4213080"/>
            <a:ext cx="418680" cy="1213920"/>
          </a:xfrm>
          <a:custGeom>
            <a:avLst/>
            <a:gdLst/>
            <a:ahLst/>
            <a:cxnLst/>
            <a:rect l="l" t="t" r="r" b="b"/>
            <a:pathLst>
              <a:path w="1165" h="3375">
                <a:moveTo>
                  <a:pt x="0" y="0"/>
                </a:moveTo>
                <a:lnTo>
                  <a:pt x="1164" y="337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173" name="CustomShape 14"/>
          <p:cNvSpPr/>
          <p:nvPr/>
        </p:nvSpPr>
        <p:spPr>
          <a:xfrm>
            <a:off x="3595800" y="5070600"/>
            <a:ext cx="999720" cy="99972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4" name="CustomShape 15"/>
          <p:cNvSpPr/>
          <p:nvPr/>
        </p:nvSpPr>
        <p:spPr>
          <a:xfrm>
            <a:off x="4033920" y="4141800"/>
            <a:ext cx="142560" cy="142560"/>
          </a:xfrm>
          <a:prstGeom prst="ellipse">
            <a:avLst/>
          </a:prstGeom>
          <a:noFill/>
          <a:ln w="25560">
            <a:solidFill>
              <a:srgbClr val="475A8D"/>
            </a:solidFill>
            <a:miter/>
          </a:ln>
        </p:spPr>
        <p:style>
          <a:lnRef idx="0">
            <a:scrgbClr r="0" g="0" b="0"/>
          </a:lnRef>
          <a:fillRef idx="0">
            <a:scrgbClr r="0" g="0" b="0"/>
          </a:fillRef>
          <a:effectRef idx="0">
            <a:scrgbClr r="0" g="0" b="0"/>
          </a:effectRef>
          <a:fontRef idx="minor"/>
        </p:style>
      </p:sp>
      <p:sp>
        <p:nvSpPr>
          <p:cNvPr id="175" name="CustomShape 16"/>
          <p:cNvSpPr/>
          <p:nvPr/>
        </p:nvSpPr>
        <p:spPr>
          <a:xfrm>
            <a:off x="3694080" y="5268960"/>
            <a:ext cx="901440" cy="372600"/>
          </a:xfrm>
          <a:custGeom>
            <a:avLst/>
            <a:gdLst/>
            <a:ahLst/>
            <a:cxnLst/>
            <a:rect l="l" t="t" r="r" b="b"/>
            <a:pathLst>
              <a:path w="722986" h="656822">
                <a:moveTo>
                  <a:pt x="0" y="0"/>
                </a:moveTo>
                <a:cubicBezTo>
                  <a:pt x="8586" y="34344"/>
                  <a:pt x="14563" y="69447"/>
                  <a:pt x="25758" y="103031"/>
                </a:cubicBezTo>
                <a:cubicBezTo>
                  <a:pt x="30051" y="115910"/>
                  <a:pt x="27590" y="133777"/>
                  <a:pt x="38637" y="141668"/>
                </a:cubicBezTo>
                <a:cubicBezTo>
                  <a:pt x="60731" y="157449"/>
                  <a:pt x="90152" y="158839"/>
                  <a:pt x="115910" y="167425"/>
                </a:cubicBezTo>
                <a:cubicBezTo>
                  <a:pt x="206516" y="197626"/>
                  <a:pt x="94668" y="158321"/>
                  <a:pt x="206062" y="206062"/>
                </a:cubicBezTo>
                <a:cubicBezTo>
                  <a:pt x="218540" y="211410"/>
                  <a:pt x="231820" y="214648"/>
                  <a:pt x="244699" y="218941"/>
                </a:cubicBezTo>
                <a:cubicBezTo>
                  <a:pt x="267368" y="286945"/>
                  <a:pt x="246283" y="250047"/>
                  <a:pt x="334851" y="309093"/>
                </a:cubicBezTo>
                <a:lnTo>
                  <a:pt x="373488" y="334851"/>
                </a:lnTo>
                <a:cubicBezTo>
                  <a:pt x="382074" y="347730"/>
                  <a:pt x="392323" y="359643"/>
                  <a:pt x="399245" y="373487"/>
                </a:cubicBezTo>
                <a:cubicBezTo>
                  <a:pt x="405316" y="385629"/>
                  <a:pt x="405389" y="400337"/>
                  <a:pt x="412124" y="412124"/>
                </a:cubicBezTo>
                <a:cubicBezTo>
                  <a:pt x="422774" y="430761"/>
                  <a:pt x="438285" y="446172"/>
                  <a:pt x="450761" y="463639"/>
                </a:cubicBezTo>
                <a:cubicBezTo>
                  <a:pt x="459758" y="476234"/>
                  <a:pt x="463393" y="494072"/>
                  <a:pt x="476519" y="502276"/>
                </a:cubicBezTo>
                <a:cubicBezTo>
                  <a:pt x="499543" y="516666"/>
                  <a:pt x="528034" y="519448"/>
                  <a:pt x="553792" y="528034"/>
                </a:cubicBezTo>
                <a:cubicBezTo>
                  <a:pt x="566671" y="532327"/>
                  <a:pt x="581133" y="533383"/>
                  <a:pt x="592429" y="540913"/>
                </a:cubicBezTo>
                <a:cubicBezTo>
                  <a:pt x="688347" y="604858"/>
                  <a:pt x="570548" y="522677"/>
                  <a:pt x="669702" y="605307"/>
                </a:cubicBezTo>
                <a:cubicBezTo>
                  <a:pt x="722986" y="649711"/>
                  <a:pt x="697285" y="608960"/>
                  <a:pt x="721217" y="656822"/>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176" name="CustomShape 17"/>
          <p:cNvSpPr/>
          <p:nvPr/>
        </p:nvSpPr>
        <p:spPr>
          <a:xfrm>
            <a:off x="1775640" y="5085360"/>
            <a:ext cx="190728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a:solidFill>
                  <a:srgbClr val="FF0000"/>
                </a:solidFill>
                <a:uFill>
                  <a:solidFill>
                    <a:srgbClr val="FFFFFF"/>
                  </a:solidFill>
                </a:uFill>
                <a:latin typeface="Calibri"/>
              </a:rPr>
              <a:t>No entra en la memoria de un microprocesador!!</a:t>
            </a:r>
            <a:endParaRPr lang="es-AR" spc="-1">
              <a:solidFill>
                <a:srgbClr val="000000"/>
              </a:solidFill>
              <a:uFill>
                <a:solidFill>
                  <a:srgbClr val="FFFFFF"/>
                </a:solidFill>
              </a:uFill>
              <a:latin typeface="Arial"/>
            </a:endParaRPr>
          </a:p>
        </p:txBody>
      </p:sp>
      <p:sp>
        <p:nvSpPr>
          <p:cNvPr id="177" name="CustomShape 18"/>
          <p:cNvSpPr/>
          <p:nvPr/>
        </p:nvSpPr>
        <p:spPr>
          <a:xfrm>
            <a:off x="3619056" y="1289880"/>
            <a:ext cx="3439520" cy="916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Si en cambio miramos cual es el estado de la señal de vez en cuando …:</a:t>
            </a:r>
            <a:endParaRPr lang="es-AR" spc="-1" dirty="0">
              <a:solidFill>
                <a:srgbClr val="000000"/>
              </a:solidFill>
              <a:uFill>
                <a:solidFill>
                  <a:srgbClr val="FFFFFF"/>
                </a:solidFill>
              </a:uFill>
              <a:latin typeface="Arial"/>
            </a:endParaRPr>
          </a:p>
        </p:txBody>
      </p:sp>
      <p:sp>
        <p:nvSpPr>
          <p:cNvPr id="178" name="CustomShape 19"/>
          <p:cNvSpPr/>
          <p:nvPr/>
        </p:nvSpPr>
        <p:spPr>
          <a:xfrm>
            <a:off x="3238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79" name="CustomShape 20"/>
          <p:cNvSpPr/>
          <p:nvPr/>
        </p:nvSpPr>
        <p:spPr>
          <a:xfrm>
            <a:off x="3524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0" name="CustomShape 21"/>
          <p:cNvSpPr/>
          <p:nvPr/>
        </p:nvSpPr>
        <p:spPr>
          <a:xfrm>
            <a:off x="3810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1" name="CustomShape 22"/>
          <p:cNvSpPr/>
          <p:nvPr/>
        </p:nvSpPr>
        <p:spPr>
          <a:xfrm>
            <a:off x="409584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2" name="CustomShape 23"/>
          <p:cNvSpPr/>
          <p:nvPr/>
        </p:nvSpPr>
        <p:spPr>
          <a:xfrm>
            <a:off x="4381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3" name="CustomShape 24"/>
          <p:cNvSpPr/>
          <p:nvPr/>
        </p:nvSpPr>
        <p:spPr>
          <a:xfrm>
            <a:off x="523884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4" name="CustomShape 25"/>
          <p:cNvSpPr/>
          <p:nvPr/>
        </p:nvSpPr>
        <p:spPr>
          <a:xfrm>
            <a:off x="4953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5" name="CustomShape 26"/>
          <p:cNvSpPr/>
          <p:nvPr/>
        </p:nvSpPr>
        <p:spPr>
          <a:xfrm>
            <a:off x="4667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6" name="CustomShape 27"/>
          <p:cNvSpPr/>
          <p:nvPr/>
        </p:nvSpPr>
        <p:spPr>
          <a:xfrm>
            <a:off x="60960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7" name="CustomShape 28"/>
          <p:cNvSpPr/>
          <p:nvPr/>
        </p:nvSpPr>
        <p:spPr>
          <a:xfrm>
            <a:off x="581016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8" name="CustomShape 29"/>
          <p:cNvSpPr/>
          <p:nvPr/>
        </p:nvSpPr>
        <p:spPr>
          <a:xfrm>
            <a:off x="552468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89" name="CustomShape 30"/>
          <p:cNvSpPr/>
          <p:nvPr/>
        </p:nvSpPr>
        <p:spPr>
          <a:xfrm>
            <a:off x="6953160" y="3570120"/>
            <a:ext cx="3358800" cy="28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190" name="CustomShape 31"/>
          <p:cNvSpPr/>
          <p:nvPr/>
        </p:nvSpPr>
        <p:spPr>
          <a:xfrm>
            <a:off x="7310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1" name="CustomShape 32"/>
          <p:cNvSpPr/>
          <p:nvPr/>
        </p:nvSpPr>
        <p:spPr>
          <a:xfrm>
            <a:off x="7596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2" name="CustomShape 33"/>
          <p:cNvSpPr/>
          <p:nvPr/>
        </p:nvSpPr>
        <p:spPr>
          <a:xfrm>
            <a:off x="7881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3" name="CustomShape 34"/>
          <p:cNvSpPr/>
          <p:nvPr/>
        </p:nvSpPr>
        <p:spPr>
          <a:xfrm>
            <a:off x="81678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4" name="CustomShape 35"/>
          <p:cNvSpPr/>
          <p:nvPr/>
        </p:nvSpPr>
        <p:spPr>
          <a:xfrm>
            <a:off x="8453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5" name="CustomShape 36"/>
          <p:cNvSpPr/>
          <p:nvPr/>
        </p:nvSpPr>
        <p:spPr>
          <a:xfrm>
            <a:off x="931080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6" name="CustomShape 37"/>
          <p:cNvSpPr/>
          <p:nvPr/>
        </p:nvSpPr>
        <p:spPr>
          <a:xfrm>
            <a:off x="9024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7" name="CustomShape 38"/>
          <p:cNvSpPr/>
          <p:nvPr/>
        </p:nvSpPr>
        <p:spPr>
          <a:xfrm>
            <a:off x="8739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8" name="CustomShape 39"/>
          <p:cNvSpPr/>
          <p:nvPr/>
        </p:nvSpPr>
        <p:spPr>
          <a:xfrm>
            <a:off x="10167960" y="2070000"/>
            <a:ext cx="1080" cy="1642680"/>
          </a:xfrm>
          <a:custGeom>
            <a:avLst/>
            <a:gdLst/>
            <a:ahLst/>
            <a:cxnLst/>
            <a:rect l="l" t="t" r="r" b="b"/>
            <a:pathLst>
              <a:path w="5" h="4565">
                <a:moveTo>
                  <a:pt x="0" y="0"/>
                </a:moveTo>
                <a:lnTo>
                  <a:pt x="4"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199" name="CustomShape 40"/>
          <p:cNvSpPr/>
          <p:nvPr/>
        </p:nvSpPr>
        <p:spPr>
          <a:xfrm>
            <a:off x="988212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0" name="CustomShape 41"/>
          <p:cNvSpPr/>
          <p:nvPr/>
        </p:nvSpPr>
        <p:spPr>
          <a:xfrm>
            <a:off x="9596280" y="2070000"/>
            <a:ext cx="1080" cy="1642680"/>
          </a:xfrm>
          <a:custGeom>
            <a:avLst/>
            <a:gdLst/>
            <a:ahLst/>
            <a:cxnLst/>
            <a:rect l="l" t="t" r="r" b="b"/>
            <a:pathLst>
              <a:path w="6" h="4565">
                <a:moveTo>
                  <a:pt x="0" y="0"/>
                </a:moveTo>
                <a:lnTo>
                  <a:pt x="5" y="456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1" name="CustomShape 42"/>
          <p:cNvSpPr/>
          <p:nvPr/>
        </p:nvSpPr>
        <p:spPr>
          <a:xfrm>
            <a:off x="2937000" y="29275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2" name="CustomShape 43"/>
          <p:cNvSpPr/>
          <p:nvPr/>
        </p:nvSpPr>
        <p:spPr>
          <a:xfrm>
            <a:off x="3222480" y="2784600"/>
            <a:ext cx="4103280" cy="1080"/>
          </a:xfrm>
          <a:custGeom>
            <a:avLst/>
            <a:gdLst/>
            <a:ahLst/>
            <a:cxnLst/>
            <a:rect l="l" t="t" r="r" b="b"/>
            <a:pathLst>
              <a:path w="11401" h="5">
                <a:moveTo>
                  <a:pt x="11400"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3" name="CustomShape 44"/>
          <p:cNvSpPr/>
          <p:nvPr/>
        </p:nvSpPr>
        <p:spPr>
          <a:xfrm>
            <a:off x="3508320" y="257004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4" name="CustomShape 45"/>
          <p:cNvSpPr/>
          <p:nvPr/>
        </p:nvSpPr>
        <p:spPr>
          <a:xfrm>
            <a:off x="3794160" y="264168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5" name="CustomShape 46"/>
          <p:cNvSpPr/>
          <p:nvPr/>
        </p:nvSpPr>
        <p:spPr>
          <a:xfrm>
            <a:off x="4080000" y="271296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6" name="CustomShape 47"/>
          <p:cNvSpPr/>
          <p:nvPr/>
        </p:nvSpPr>
        <p:spPr>
          <a:xfrm>
            <a:off x="4365480" y="3141720"/>
            <a:ext cx="4103280" cy="1080"/>
          </a:xfrm>
          <a:custGeom>
            <a:avLst/>
            <a:gdLst/>
            <a:ahLst/>
            <a:cxnLst/>
            <a:rect l="l" t="t" r="r" b="b"/>
            <a:pathLst>
              <a:path w="11401" h="5">
                <a:moveTo>
                  <a:pt x="11400"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7" name="CustomShape 48"/>
          <p:cNvSpPr/>
          <p:nvPr/>
        </p:nvSpPr>
        <p:spPr>
          <a:xfrm>
            <a:off x="4651320" y="29275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8" name="CustomShape 49"/>
          <p:cNvSpPr/>
          <p:nvPr/>
        </p:nvSpPr>
        <p:spPr>
          <a:xfrm>
            <a:off x="4937160" y="264168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09" name="CustomShape 50"/>
          <p:cNvSpPr/>
          <p:nvPr/>
        </p:nvSpPr>
        <p:spPr>
          <a:xfrm>
            <a:off x="5223000" y="314172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0" name="CustomShape 51"/>
          <p:cNvSpPr/>
          <p:nvPr/>
        </p:nvSpPr>
        <p:spPr>
          <a:xfrm>
            <a:off x="5508480" y="3355920"/>
            <a:ext cx="4103280" cy="1080"/>
          </a:xfrm>
          <a:custGeom>
            <a:avLst/>
            <a:gdLst/>
            <a:ahLst/>
            <a:cxnLst/>
            <a:rect l="l" t="t" r="r" b="b"/>
            <a:pathLst>
              <a:path w="11401" h="6">
                <a:moveTo>
                  <a:pt x="11400"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1" name="CustomShape 52"/>
          <p:cNvSpPr/>
          <p:nvPr/>
        </p:nvSpPr>
        <p:spPr>
          <a:xfrm>
            <a:off x="5794320" y="3284640"/>
            <a:ext cx="4103280" cy="1080"/>
          </a:xfrm>
          <a:custGeom>
            <a:avLst/>
            <a:gdLst/>
            <a:ahLst/>
            <a:cxnLst/>
            <a:rect l="l" t="t" r="r" b="b"/>
            <a:pathLst>
              <a:path w="11400" h="5">
                <a:moveTo>
                  <a:pt x="11399" y="0"/>
                </a:moveTo>
                <a:lnTo>
                  <a:pt x="0"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2" name="CustomShape 53"/>
          <p:cNvSpPr/>
          <p:nvPr/>
        </p:nvSpPr>
        <p:spPr>
          <a:xfrm>
            <a:off x="6080160" y="3213000"/>
            <a:ext cx="4103280" cy="1080"/>
          </a:xfrm>
          <a:custGeom>
            <a:avLst/>
            <a:gdLst/>
            <a:ahLst/>
            <a:cxnLst/>
            <a:rect l="l" t="t" r="r" b="b"/>
            <a:pathLst>
              <a:path w="11400" h="6">
                <a:moveTo>
                  <a:pt x="11399" y="0"/>
                </a:moveTo>
                <a:lnTo>
                  <a:pt x="0"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13" name="CustomShape 54"/>
          <p:cNvSpPr/>
          <p:nvPr/>
        </p:nvSpPr>
        <p:spPr>
          <a:xfrm>
            <a:off x="6953160" y="2855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4" name="CustomShape 55"/>
          <p:cNvSpPr/>
          <p:nvPr/>
        </p:nvSpPr>
        <p:spPr>
          <a:xfrm>
            <a:off x="7239000" y="27129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5" name="CustomShape 56"/>
          <p:cNvSpPr/>
          <p:nvPr/>
        </p:nvSpPr>
        <p:spPr>
          <a:xfrm>
            <a:off x="7524840" y="249876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6" name="CustomShape 57"/>
          <p:cNvSpPr/>
          <p:nvPr/>
        </p:nvSpPr>
        <p:spPr>
          <a:xfrm>
            <a:off x="7810680" y="25700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7" name="CustomShape 58"/>
          <p:cNvSpPr/>
          <p:nvPr/>
        </p:nvSpPr>
        <p:spPr>
          <a:xfrm>
            <a:off x="8096160" y="26416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8" name="CustomShape 59"/>
          <p:cNvSpPr/>
          <p:nvPr/>
        </p:nvSpPr>
        <p:spPr>
          <a:xfrm>
            <a:off x="8382000" y="30700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19" name="CustomShape 60"/>
          <p:cNvSpPr/>
          <p:nvPr/>
        </p:nvSpPr>
        <p:spPr>
          <a:xfrm>
            <a:off x="8667840" y="28558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0" name="CustomShape 61"/>
          <p:cNvSpPr/>
          <p:nvPr/>
        </p:nvSpPr>
        <p:spPr>
          <a:xfrm>
            <a:off x="8953680" y="25700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1" name="CustomShape 62"/>
          <p:cNvSpPr/>
          <p:nvPr/>
        </p:nvSpPr>
        <p:spPr>
          <a:xfrm>
            <a:off x="9239160" y="307008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2" name="CustomShape 63"/>
          <p:cNvSpPr/>
          <p:nvPr/>
        </p:nvSpPr>
        <p:spPr>
          <a:xfrm>
            <a:off x="9525000" y="328464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3" name="CustomShape 64"/>
          <p:cNvSpPr/>
          <p:nvPr/>
        </p:nvSpPr>
        <p:spPr>
          <a:xfrm>
            <a:off x="9810840" y="321300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4" name="CustomShape 65"/>
          <p:cNvSpPr/>
          <p:nvPr/>
        </p:nvSpPr>
        <p:spPr>
          <a:xfrm>
            <a:off x="10096680" y="3141720"/>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25" name="CustomShape 66"/>
          <p:cNvSpPr/>
          <p:nvPr/>
        </p:nvSpPr>
        <p:spPr>
          <a:xfrm>
            <a:off x="6453120" y="3713040"/>
            <a:ext cx="421452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La señal es ahora un vector de N valores, que puede almacenarse en memoria</a:t>
            </a:r>
            <a:endParaRPr lang="es-AR" spc="-1" dirty="0">
              <a:solidFill>
                <a:srgbClr val="000000"/>
              </a:solidFill>
              <a:uFill>
                <a:solidFill>
                  <a:srgbClr val="FFFFFF"/>
                </a:solidFill>
              </a:uFill>
              <a:latin typeface="Arial"/>
            </a:endParaRPr>
          </a:p>
        </p:txBody>
      </p:sp>
      <p:sp>
        <p:nvSpPr>
          <p:cNvPr id="226" name="CustomShape 67"/>
          <p:cNvSpPr/>
          <p:nvPr/>
        </p:nvSpPr>
        <p:spPr>
          <a:xfrm>
            <a:off x="3432831" y="4424033"/>
            <a:ext cx="8469138" cy="813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000" spc="-1" dirty="0">
                <a:solidFill>
                  <a:srgbClr val="0000FF"/>
                </a:solidFill>
                <a:uFill>
                  <a:solidFill>
                    <a:srgbClr val="FFFFFF"/>
                  </a:solidFill>
                </a:uFill>
                <a:latin typeface="Calibri"/>
              </a:rPr>
              <a:t>A este proceso se lo llama MUESTREAR una señal, y la inversa del tiempo de muestreo o “</a:t>
            </a:r>
            <a:r>
              <a:rPr lang="es-AR" sz="2000" spc="-1" dirty="0" err="1">
                <a:solidFill>
                  <a:srgbClr val="0000FF"/>
                </a:solidFill>
                <a:uFill>
                  <a:solidFill>
                    <a:srgbClr val="FFFFFF"/>
                  </a:solidFill>
                </a:uFill>
                <a:latin typeface="Calibri"/>
              </a:rPr>
              <a:t>sampling</a:t>
            </a:r>
            <a:r>
              <a:rPr lang="es-AR" sz="2000" spc="-1" dirty="0">
                <a:solidFill>
                  <a:srgbClr val="0000FF"/>
                </a:solidFill>
                <a:uFill>
                  <a:solidFill>
                    <a:srgbClr val="FFFFFF"/>
                  </a:solidFill>
                </a:uFill>
                <a:latin typeface="Calibri"/>
              </a:rPr>
              <a:t>” (</a:t>
            </a:r>
            <a:r>
              <a:rPr lang="es-AR" sz="2000" spc="-1" dirty="0" err="1">
                <a:solidFill>
                  <a:srgbClr val="0000FF"/>
                </a:solidFill>
                <a:uFill>
                  <a:solidFill>
                    <a:srgbClr val="FFFFFF"/>
                  </a:solidFill>
                </a:uFill>
                <a:latin typeface="Calibri"/>
              </a:rPr>
              <a:t>Ts</a:t>
            </a:r>
            <a:r>
              <a:rPr lang="es-AR" sz="2000" spc="-1" dirty="0">
                <a:solidFill>
                  <a:srgbClr val="0000FF"/>
                </a:solidFill>
                <a:uFill>
                  <a:solidFill>
                    <a:srgbClr val="FFFFFF"/>
                  </a:solidFill>
                </a:uFill>
                <a:latin typeface="Calibri"/>
              </a:rPr>
              <a:t>) se denomina FRECUENCIA DE MUESTREO (</a:t>
            </a:r>
            <a:r>
              <a:rPr lang="es-AR" sz="2000" spc="-1" dirty="0" err="1">
                <a:solidFill>
                  <a:srgbClr val="0000FF"/>
                </a:solidFill>
                <a:uFill>
                  <a:solidFill>
                    <a:srgbClr val="FFFFFF"/>
                  </a:solidFill>
                </a:uFill>
                <a:latin typeface="Calibri"/>
              </a:rPr>
              <a:t>fs</a:t>
            </a:r>
            <a:r>
              <a:rPr lang="es-AR" sz="2000" spc="-1" dirty="0">
                <a:solidFill>
                  <a:srgbClr val="0000FF"/>
                </a:solidFill>
                <a:uFill>
                  <a:solidFill>
                    <a:srgbClr val="FFFFFF"/>
                  </a:solidFill>
                </a:uFill>
                <a:latin typeface="Calibri"/>
              </a:rPr>
              <a:t>)</a:t>
            </a:r>
            <a:endParaRPr lang="es-AR" spc="-1" dirty="0">
              <a:solidFill>
                <a:srgbClr val="000000"/>
              </a:solidFill>
              <a:uFill>
                <a:solidFill>
                  <a:srgbClr val="FFFFFF"/>
                </a:solidFill>
              </a:uFill>
              <a:latin typeface="Arial"/>
            </a:endParaRPr>
          </a:p>
        </p:txBody>
      </p:sp>
      <p:sp>
        <p:nvSpPr>
          <p:cNvPr id="227" name="CustomShape 68"/>
          <p:cNvSpPr/>
          <p:nvPr/>
        </p:nvSpPr>
        <p:spPr>
          <a:xfrm>
            <a:off x="3881280" y="5379184"/>
            <a:ext cx="8310720" cy="1008000"/>
          </a:xfrm>
          <a:prstGeom prst="rect">
            <a:avLst/>
          </a:prstGeom>
          <a:ln/>
        </p:spPr>
        <p:style>
          <a:lnRef idx="1">
            <a:schemeClr val="accent3"/>
          </a:lnRef>
          <a:fillRef idx="2">
            <a:schemeClr val="accent3"/>
          </a:fillRef>
          <a:effectRef idx="1">
            <a:schemeClr val="accent3"/>
          </a:effectRef>
          <a:fontRef idx="minor">
            <a:schemeClr val="dk1"/>
          </a:fontRef>
        </p:style>
        <p:txBody>
          <a:bodyPr lIns="90000" tIns="46800" rIns="90000" bIns="46800"/>
          <a:lstStyle/>
          <a:p>
            <a:pPr algn="ctr">
              <a:lnSpc>
                <a:spcPct val="100000"/>
              </a:lnSpc>
            </a:pPr>
            <a:r>
              <a:rPr lang="es-AR" sz="2000" spc="-1" dirty="0">
                <a:solidFill>
                  <a:srgbClr val="000000"/>
                </a:solidFill>
                <a:uFill>
                  <a:solidFill>
                    <a:srgbClr val="FFFFFF"/>
                  </a:solidFill>
                </a:uFill>
                <a:latin typeface="Calibri"/>
              </a:rPr>
              <a:t>La frecuencia de muestreo debe ser MUCHO MAS ALTA (por lo menos el doble) que la máxima frecuencia de la señal. </a:t>
            </a:r>
            <a:r>
              <a:rPr lang="es-AR" sz="1600" spc="-1" dirty="0">
                <a:solidFill>
                  <a:srgbClr val="000000"/>
                </a:solidFill>
                <a:uFill>
                  <a:solidFill>
                    <a:srgbClr val="FFFFFF"/>
                  </a:solidFill>
                </a:uFill>
                <a:latin typeface="Calibri"/>
              </a:rPr>
              <a:t>(</a:t>
            </a:r>
            <a:r>
              <a:rPr lang="es-AR" altLang="es-AR" sz="1400" dirty="0"/>
              <a:t>teorema de muestreo de Nyquist-Shannon)</a:t>
            </a:r>
            <a:endParaRPr lang="es-AR" spc="-1" dirty="0">
              <a:solidFill>
                <a:srgbClr val="000000"/>
              </a:solidFill>
              <a:uFill>
                <a:solidFill>
                  <a:srgbClr val="FFFFFF"/>
                </a:solidFill>
              </a:uFill>
              <a:latin typeface="Arial"/>
            </a:endParaRPr>
          </a:p>
        </p:txBody>
      </p:sp>
      <p:sp>
        <p:nvSpPr>
          <p:cNvPr id="228" name="CustomShape 69"/>
          <p:cNvSpPr/>
          <p:nvPr/>
        </p:nvSpPr>
        <p:spPr>
          <a:xfrm>
            <a:off x="8382000" y="1569960"/>
            <a:ext cx="1856880" cy="64188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Señal Muestreada:</a:t>
            </a:r>
            <a:endParaRPr lang="es-AR" spc="-1">
              <a:solidFill>
                <a:srgbClr val="000000"/>
              </a:solidFill>
              <a:uFill>
                <a:solidFill>
                  <a:srgbClr val="FFFFFF"/>
                </a:solidFill>
              </a:uFill>
              <a:latin typeface="Arial"/>
            </a:endParaRPr>
          </a:p>
        </p:txBody>
      </p:sp>
      <p:sp>
        <p:nvSpPr>
          <p:cNvPr id="229" name="CustomShape 70"/>
          <p:cNvSpPr/>
          <p:nvPr/>
        </p:nvSpPr>
        <p:spPr>
          <a:xfrm>
            <a:off x="5723040" y="2212920"/>
            <a:ext cx="531360" cy="1080"/>
          </a:xfrm>
          <a:custGeom>
            <a:avLst/>
            <a:gdLst/>
            <a:ahLst/>
            <a:cxnLst/>
            <a:rect l="l" t="t" r="r" b="b"/>
            <a:pathLst>
              <a:path w="1478" h="6">
                <a:moveTo>
                  <a:pt x="1477" y="0"/>
                </a:moveTo>
                <a:lnTo>
                  <a:pt x="0"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0" name="CustomShape 71"/>
          <p:cNvSpPr/>
          <p:nvPr/>
        </p:nvSpPr>
        <p:spPr>
          <a:xfrm>
            <a:off x="6008520" y="2141640"/>
            <a:ext cx="174240" cy="142560"/>
          </a:xfrm>
          <a:custGeom>
            <a:avLst/>
            <a:gdLst/>
            <a:ahLst/>
            <a:cxnLst/>
            <a:rect l="l" t="t" r="r" b="b"/>
            <a:pathLst>
              <a:path w="487" h="398">
                <a:moveTo>
                  <a:pt x="486" y="0"/>
                </a:moveTo>
                <a:lnTo>
                  <a:pt x="0" y="397"/>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1" name="CustomShape 72"/>
          <p:cNvSpPr/>
          <p:nvPr/>
        </p:nvSpPr>
        <p:spPr>
          <a:xfrm>
            <a:off x="5723040" y="2141640"/>
            <a:ext cx="174240" cy="142560"/>
          </a:xfrm>
          <a:custGeom>
            <a:avLst/>
            <a:gdLst/>
            <a:ahLst/>
            <a:cxnLst/>
            <a:rect l="l" t="t" r="r" b="b"/>
            <a:pathLst>
              <a:path w="486" h="398">
                <a:moveTo>
                  <a:pt x="485" y="0"/>
                </a:moveTo>
                <a:lnTo>
                  <a:pt x="0" y="397"/>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32" name="CustomShape 73"/>
          <p:cNvSpPr/>
          <p:nvPr/>
        </p:nvSpPr>
        <p:spPr>
          <a:xfrm>
            <a:off x="5738880" y="1855800"/>
            <a:ext cx="49968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Ts</a:t>
            </a:r>
            <a:endParaRPr lang="es-AR" spc="-1">
              <a:solidFill>
                <a:srgbClr val="000000"/>
              </a:solidFill>
              <a:uFill>
                <a:solidFill>
                  <a:srgbClr val="FFFFFF"/>
                </a:solidFill>
              </a:uFill>
              <a:latin typeface="Arial"/>
            </a:endParaRPr>
          </a:p>
        </p:txBody>
      </p:sp>
      <p:sp>
        <p:nvSpPr>
          <p:cNvPr id="75" name="Text Box 8">
            <a:extLst>
              <a:ext uri="{FF2B5EF4-FFF2-40B4-BE49-F238E27FC236}">
                <a16:creationId xmlns:a16="http://schemas.microsoft.com/office/drawing/2014/main" id="{7C2DE2B8-D1F2-4035-B9E2-F459A72C6BF4}"/>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8</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76" name="Text Box 1">
            <a:extLst>
              <a:ext uri="{FF2B5EF4-FFF2-40B4-BE49-F238E27FC236}">
                <a16:creationId xmlns:a16="http://schemas.microsoft.com/office/drawing/2014/main" id="{A9A9ECCB-F2A1-4079-9DD4-41EED1F84B6F}"/>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77" name="Text Box 4">
            <a:extLst>
              <a:ext uri="{FF2B5EF4-FFF2-40B4-BE49-F238E27FC236}">
                <a16:creationId xmlns:a16="http://schemas.microsoft.com/office/drawing/2014/main" id="{027CB4D0-17CD-493F-806B-A9E35A02B8D8}"/>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fill="hold" nodeType="afterEffect">
                                  <p:stCondLst>
                                    <p:cond delay="0"/>
                                  </p:stCondLst>
                                  <p:childTnLst>
                                    <p:set>
                                      <p:cBhvr>
                                        <p:cTn id="6" dur="1" fill="hold">
                                          <p:stCondLst>
                                            <p:cond delay="0"/>
                                          </p:stCondLst>
                                        </p:cTn>
                                        <p:tgtEl>
                                          <p:spTgt spid="165"/>
                                        </p:tgtEl>
                                        <p:attrNameLst>
                                          <p:attrName>style.visibility</p:attrName>
                                        </p:attrNameLst>
                                      </p:cBhvr>
                                      <p:to>
                                        <p:strVal val="visible"/>
                                      </p:to>
                                    </p:set>
                                    <p:anim calcmode="lin" valueType="num">
                                      <p:cBhvr additive="repl">
                                        <p:cTn id="7" dur="500" fill="hold"/>
                                        <p:tgtEl>
                                          <p:spTgt spid="165"/>
                                        </p:tgtEl>
                                        <p:attrNameLst>
                                          <p:attrName/>
                                        </p:attrNameLst>
                                      </p:cBhvr>
                                      <p:tavLst>
                                        <p:tav tm="100000">
                                          <p:val>
                                            <p:strVal val="0"/>
                                          </p:val>
                                        </p:tav>
                                        <p:tav tm="0">
                                          <p:val>
                                            <p:strVal val="#ppt_w"/>
                                          </p:val>
                                        </p:tav>
                                      </p:tavLst>
                                    </p:anim>
                                    <p:anim calcmode="lin" valueType="num">
                                      <p:cBhvr additive="repl">
                                        <p:cTn id="8" dur="500" fill="hold"/>
                                        <p:tgtEl>
                                          <p:spTgt spid="165"/>
                                        </p:tgtEl>
                                        <p:attrNameLst>
                                          <p:attrName/>
                                        </p:attrNameLst>
                                      </p:cBhvr>
                                      <p:tavLst>
                                        <p:tav tm="100000">
                                          <p:val>
                                            <p:strVal val="0"/>
                                          </p:val>
                                        </p:tav>
                                        <p:tav tm="0">
                                          <p:val>
                                            <p:strVal val="#ppt_h"/>
                                          </p:val>
                                        </p:tav>
                                      </p:tavLst>
                                    </p:anim>
                                    <p:animEffect transition="in" filter="fade">
                                      <p:cBhvr additive="repl">
                                        <p:cTn id="9" dur="500"/>
                                        <p:tgtEl>
                                          <p:spTgt spid="165"/>
                                        </p:tgtEl>
                                      </p:cBhvr>
                                    </p:animEffect>
                                  </p:childTnLst>
                                </p:cTn>
                              </p:par>
                              <p:par>
                                <p:cTn id="10" presetID="53" presetClass="entr" fill="hold" nodeType="withEffect">
                                  <p:stCondLst>
                                    <p:cond delay="0"/>
                                  </p:stCondLst>
                                  <p:childTnLst>
                                    <p:set>
                                      <p:cBhvr>
                                        <p:cTn id="11" dur="1" fill="hold">
                                          <p:stCondLst>
                                            <p:cond delay="0"/>
                                          </p:stCondLst>
                                        </p:cTn>
                                        <p:tgtEl>
                                          <p:spTgt spid="163"/>
                                        </p:tgtEl>
                                        <p:attrNameLst>
                                          <p:attrName>style.visibility</p:attrName>
                                        </p:attrNameLst>
                                      </p:cBhvr>
                                      <p:to>
                                        <p:strVal val="visible"/>
                                      </p:to>
                                    </p:set>
                                    <p:anim calcmode="lin" valueType="num">
                                      <p:cBhvr additive="repl">
                                        <p:cTn id="12" dur="500" fill="hold"/>
                                        <p:tgtEl>
                                          <p:spTgt spid="163"/>
                                        </p:tgtEl>
                                        <p:attrNameLst>
                                          <p:attrName/>
                                        </p:attrNameLst>
                                      </p:cBhvr>
                                      <p:tavLst>
                                        <p:tav tm="100000">
                                          <p:val>
                                            <p:strVal val="0"/>
                                          </p:val>
                                        </p:tav>
                                        <p:tav tm="0">
                                          <p:val>
                                            <p:strVal val="#ppt_w"/>
                                          </p:val>
                                        </p:tav>
                                      </p:tavLst>
                                    </p:anim>
                                    <p:anim calcmode="lin" valueType="num">
                                      <p:cBhvr additive="repl">
                                        <p:cTn id="13" dur="500" fill="hold"/>
                                        <p:tgtEl>
                                          <p:spTgt spid="163"/>
                                        </p:tgtEl>
                                        <p:attrNameLst>
                                          <p:attrName/>
                                        </p:attrNameLst>
                                      </p:cBhvr>
                                      <p:tavLst>
                                        <p:tav tm="100000">
                                          <p:val>
                                            <p:strVal val="0"/>
                                          </p:val>
                                        </p:tav>
                                        <p:tav tm="0">
                                          <p:val>
                                            <p:strVal val="#ppt_h"/>
                                          </p:val>
                                        </p:tav>
                                      </p:tavLst>
                                    </p:anim>
                                    <p:animEffect transition="in" filter="fade">
                                      <p:cBhvr additive="repl">
                                        <p:cTn id="14" dur="500"/>
                                        <p:tgtEl>
                                          <p:spTgt spid="163"/>
                                        </p:tgtEl>
                                      </p:cBhvr>
                                    </p:animEffect>
                                  </p:childTnLst>
                                </p:cTn>
                              </p:par>
                            </p:childTnLst>
                          </p:cTn>
                        </p:par>
                        <p:par>
                          <p:cTn id="15" fill="hold">
                            <p:stCondLst>
                              <p:cond delay="500"/>
                            </p:stCondLst>
                            <p:childTnLst>
                              <p:par>
                                <p:cTn id="16" presetID="53" presetClass="entr" fill="hold" nodeType="afterEffect">
                                  <p:stCondLst>
                                    <p:cond delay="0"/>
                                  </p:stCondLst>
                                  <p:childTnLst>
                                    <p:set>
                                      <p:cBhvr>
                                        <p:cTn id="17" dur="1" fill="hold">
                                          <p:stCondLst>
                                            <p:cond delay="0"/>
                                          </p:stCondLst>
                                        </p:cTn>
                                        <p:tgtEl>
                                          <p:spTgt spid="164"/>
                                        </p:tgtEl>
                                        <p:attrNameLst>
                                          <p:attrName>style.visibility</p:attrName>
                                        </p:attrNameLst>
                                      </p:cBhvr>
                                      <p:to>
                                        <p:strVal val="visible"/>
                                      </p:to>
                                    </p:set>
                                    <p:anim calcmode="lin" valueType="num">
                                      <p:cBhvr additive="repl">
                                        <p:cTn id="18" dur="500" fill="hold"/>
                                        <p:tgtEl>
                                          <p:spTgt spid="164"/>
                                        </p:tgtEl>
                                        <p:attrNameLst>
                                          <p:attrName/>
                                        </p:attrNameLst>
                                      </p:cBhvr>
                                      <p:tavLst>
                                        <p:tav tm="100000">
                                          <p:val>
                                            <p:strVal val="0"/>
                                          </p:val>
                                        </p:tav>
                                        <p:tav tm="0">
                                          <p:val>
                                            <p:strVal val="#ppt_w"/>
                                          </p:val>
                                        </p:tav>
                                      </p:tavLst>
                                    </p:anim>
                                    <p:anim calcmode="lin" valueType="num">
                                      <p:cBhvr additive="repl">
                                        <p:cTn id="19" dur="500" fill="hold"/>
                                        <p:tgtEl>
                                          <p:spTgt spid="164"/>
                                        </p:tgtEl>
                                        <p:attrNameLst>
                                          <p:attrName/>
                                        </p:attrNameLst>
                                      </p:cBhvr>
                                      <p:tavLst>
                                        <p:tav tm="100000">
                                          <p:val>
                                            <p:strVal val="0"/>
                                          </p:val>
                                        </p:tav>
                                        <p:tav tm="0">
                                          <p:val>
                                            <p:strVal val="#ppt_h"/>
                                          </p:val>
                                        </p:tav>
                                      </p:tavLst>
                                    </p:anim>
                                    <p:animEffect transition="in" filter="fade">
                                      <p:cBhvr additive="repl">
                                        <p:cTn id="20" dur="500"/>
                                        <p:tgtEl>
                                          <p:spTgt spid="16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out" filter="wipe(down)">
                                      <p:cBhvr additive="repl">
                                        <p:cTn id="24" dur="500"/>
                                        <p:tgtEl>
                                          <p:spTgt spid="169"/>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166"/>
                                        </p:tgtEl>
                                        <p:attrNameLst>
                                          <p:attrName>style.visibility</p:attrName>
                                        </p:attrNameLst>
                                      </p:cBhvr>
                                      <p:to>
                                        <p:strVal val="visible"/>
                                      </p:to>
                                    </p:set>
                                    <p:animEffect transition="out" filter="wipe(down)">
                                      <p:cBhvr additive="repl">
                                        <p:cTn id="28" dur="500"/>
                                        <p:tgtEl>
                                          <p:spTgt spid="166"/>
                                        </p:tgtEl>
                                      </p:cBhvr>
                                    </p:animEffect>
                                  </p:childTnLst>
                                </p:cTn>
                              </p:par>
                              <p:par>
                                <p:cTn id="29" presetID="22" presetClass="entr" presetSubtype="4" fill="hold"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out" filter="wipe(down)">
                                      <p:cBhvr additive="repl">
                                        <p:cTn id="31" dur="500"/>
                                        <p:tgtEl>
                                          <p:spTgt spid="167"/>
                                        </p:tgtEl>
                                      </p:cBhvr>
                                    </p:animEffec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168"/>
                                        </p:tgtEl>
                                        <p:attrNameLst>
                                          <p:attrName>style.visibility</p:attrName>
                                        </p:attrNameLst>
                                      </p:cBhvr>
                                      <p:to>
                                        <p:strVal val="visible"/>
                                      </p:to>
                                    </p:set>
                                    <p:animEffect transition="out" filter="wipe(down)">
                                      <p:cBhvr additive="repl">
                                        <p:cTn id="35" dur="500"/>
                                        <p:tgtEl>
                                          <p:spTgt spid="168"/>
                                        </p:tgtEl>
                                      </p:cBhvr>
                                    </p:animEffect>
                                  </p:childTnLst>
                                </p:cTn>
                              </p:par>
                              <p:par>
                                <p:cTn id="36" presetID="22" presetClass="entr" presetSubtype="4" fill="hold" nodeType="withEffect">
                                  <p:stCondLst>
                                    <p:cond delay="0"/>
                                  </p:stCondLst>
                                  <p:childTnLst>
                                    <p:set>
                                      <p:cBhvr>
                                        <p:cTn id="37" dur="1" fill="hold">
                                          <p:stCondLst>
                                            <p:cond delay="0"/>
                                          </p:stCondLst>
                                        </p:cTn>
                                        <p:tgtEl>
                                          <p:spTgt spid="170"/>
                                        </p:tgtEl>
                                        <p:attrNameLst>
                                          <p:attrName>style.visibility</p:attrName>
                                        </p:attrNameLst>
                                      </p:cBhvr>
                                      <p:to>
                                        <p:strVal val="visible"/>
                                      </p:to>
                                    </p:set>
                                    <p:animEffect transition="out" filter="wipe(down)">
                                      <p:cBhvr additive="repl">
                                        <p:cTn id="38" dur="500"/>
                                        <p:tgtEl>
                                          <p:spTgt spid="17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74"/>
                                        </p:tgtEl>
                                        <p:attrNameLst>
                                          <p:attrName>style.visibility</p:attrName>
                                        </p:attrNameLst>
                                      </p:cBhvr>
                                      <p:to>
                                        <p:strVal val="visible"/>
                                      </p:to>
                                    </p:set>
                                    <p:animEffect transition="out" filter="wipe(down)">
                                      <p:cBhvr additive="repl">
                                        <p:cTn id="43" dur="500"/>
                                        <p:tgtEl>
                                          <p:spTgt spid="174"/>
                                        </p:tgtEl>
                                      </p:cBhvr>
                                    </p:animEffect>
                                  </p:childTnLst>
                                </p:cTn>
                              </p:par>
                              <p:par>
                                <p:cTn id="44" presetID="22" presetClass="entr" presetSubtype="4" fill="hold" nodeType="withEffect">
                                  <p:stCondLst>
                                    <p:cond delay="0"/>
                                  </p:stCondLst>
                                  <p:childTnLst>
                                    <p:set>
                                      <p:cBhvr>
                                        <p:cTn id="45" dur="1" fill="hold">
                                          <p:stCondLst>
                                            <p:cond delay="0"/>
                                          </p:stCondLst>
                                        </p:cTn>
                                        <p:tgtEl>
                                          <p:spTgt spid="171"/>
                                        </p:tgtEl>
                                        <p:attrNameLst>
                                          <p:attrName>style.visibility</p:attrName>
                                        </p:attrNameLst>
                                      </p:cBhvr>
                                      <p:to>
                                        <p:strVal val="visible"/>
                                      </p:to>
                                    </p:set>
                                    <p:animEffect transition="out" filter="wipe(down)">
                                      <p:cBhvr additive="repl">
                                        <p:cTn id="46" dur="500"/>
                                        <p:tgtEl>
                                          <p:spTgt spid="171"/>
                                        </p:tgtEl>
                                      </p:cBhvr>
                                    </p:animEffect>
                                  </p:childTnLst>
                                </p:cTn>
                              </p:par>
                              <p:par>
                                <p:cTn id="47" presetID="22" presetClass="entr" presetSubtype="4" fill="hold" nodeType="withEffect">
                                  <p:stCondLst>
                                    <p:cond delay="0"/>
                                  </p:stCondLst>
                                  <p:childTnLst>
                                    <p:set>
                                      <p:cBhvr>
                                        <p:cTn id="48" dur="1" fill="hold">
                                          <p:stCondLst>
                                            <p:cond delay="0"/>
                                          </p:stCondLst>
                                        </p:cTn>
                                        <p:tgtEl>
                                          <p:spTgt spid="172"/>
                                        </p:tgtEl>
                                        <p:attrNameLst>
                                          <p:attrName>style.visibility</p:attrName>
                                        </p:attrNameLst>
                                      </p:cBhvr>
                                      <p:to>
                                        <p:strVal val="visible"/>
                                      </p:to>
                                    </p:set>
                                    <p:animEffect transition="out" filter="wipe(down)">
                                      <p:cBhvr additive="repl">
                                        <p:cTn id="49" dur="500"/>
                                        <p:tgtEl>
                                          <p:spTgt spid="172"/>
                                        </p:tgtEl>
                                      </p:cBhvr>
                                    </p:animEffect>
                                  </p:childTnLst>
                                </p:cTn>
                              </p:par>
                              <p:par>
                                <p:cTn id="50" presetID="22" presetClass="entr" presetSubtype="4" fill="hold" nodeType="withEffect">
                                  <p:stCondLst>
                                    <p:cond delay="0"/>
                                  </p:stCondLst>
                                  <p:childTnLst>
                                    <p:set>
                                      <p:cBhvr>
                                        <p:cTn id="51" dur="1" fill="hold">
                                          <p:stCondLst>
                                            <p:cond delay="0"/>
                                          </p:stCondLst>
                                        </p:cTn>
                                        <p:tgtEl>
                                          <p:spTgt spid="173"/>
                                        </p:tgtEl>
                                        <p:attrNameLst>
                                          <p:attrName>style.visibility</p:attrName>
                                        </p:attrNameLst>
                                      </p:cBhvr>
                                      <p:to>
                                        <p:strVal val="visible"/>
                                      </p:to>
                                    </p:set>
                                    <p:animEffect transition="out" filter="wipe(down)">
                                      <p:cBhvr additive="repl">
                                        <p:cTn id="52" dur="500"/>
                                        <p:tgtEl>
                                          <p:spTgt spid="173"/>
                                        </p:tgtEl>
                                      </p:cBhvr>
                                    </p:animEffect>
                                  </p:childTnLst>
                                </p:cTn>
                              </p:par>
                              <p:par>
                                <p:cTn id="53" presetID="22" presetClass="entr" presetSubtype="4" fill="hold" nodeType="withEffect">
                                  <p:stCondLst>
                                    <p:cond delay="0"/>
                                  </p:stCondLst>
                                  <p:childTnLst>
                                    <p:set>
                                      <p:cBhvr>
                                        <p:cTn id="54" dur="1" fill="hold">
                                          <p:stCondLst>
                                            <p:cond delay="0"/>
                                          </p:stCondLst>
                                        </p:cTn>
                                        <p:tgtEl>
                                          <p:spTgt spid="175"/>
                                        </p:tgtEl>
                                        <p:attrNameLst>
                                          <p:attrName>style.visibility</p:attrName>
                                        </p:attrNameLst>
                                      </p:cBhvr>
                                      <p:to>
                                        <p:strVal val="visible"/>
                                      </p:to>
                                    </p:set>
                                    <p:animEffect transition="out" filter="wipe(down)">
                                      <p:cBhvr additive="repl">
                                        <p:cTn id="55" dur="500"/>
                                        <p:tgtEl>
                                          <p:spTgt spid="175"/>
                                        </p:tgtEl>
                                      </p:cBhvr>
                                    </p:animEffect>
                                  </p:childTnLst>
                                </p:cTn>
                              </p:par>
                            </p:childTnLst>
                          </p:cTn>
                        </p:par>
                        <p:par>
                          <p:cTn id="56" fill="hold">
                            <p:stCondLst>
                              <p:cond delay="500"/>
                            </p:stCondLst>
                            <p:childTnLst>
                              <p:par>
                                <p:cTn id="57" presetID="25" presetClass="entr" fill="hold" nodeType="afterEffect">
                                  <p:stCondLst>
                                    <p:cond delay="0"/>
                                  </p:stCondLst>
                                  <p:childTnLst>
                                    <p:set>
                                      <p:cBhvr>
                                        <p:cTn id="58" dur="1" fill="hold">
                                          <p:stCondLst>
                                            <p:cond delay="0"/>
                                          </p:stCondLst>
                                        </p:cTn>
                                        <p:tgtEl>
                                          <p:spTgt spid="176"/>
                                        </p:tgtEl>
                                        <p:attrNameLst>
                                          <p:attrName>style.visibility</p:attrName>
                                        </p:attrNameLst>
                                      </p:cBhvr>
                                      <p:to>
                                        <p:strVal val="visible"/>
                                      </p:to>
                                    </p:set>
                                    <p:anim calcmode="lin" valueType="num">
                                      <p:cBhvr additive="repl">
                                        <p:cTn id="59" dur="500" fill="hold">
                                          <p:stCondLst>
                                            <p:cond delay="0"/>
                                          </p:stCondLst>
                                        </p:cTn>
                                        <p:tgtEl>
                                          <p:spTgt spid="176"/>
                                        </p:tgtEl>
                                        <p:attrNameLst>
                                          <p:attrName/>
                                        </p:attrNameLst>
                                      </p:cBhvr>
                                      <p:tavLst>
                                        <p:tav tm="100000">
                                          <p:val>
                                            <p:strVal val="-90"/>
                                          </p:val>
                                        </p:tav>
                                        <p:tav tm="0">
                                          <p:val>
                                            <p:strVal val="0"/>
                                          </p:val>
                                        </p:tav>
                                      </p:tavLst>
                                    </p:anim>
                                    <p:anim calcmode="lin" valueType="num">
                                      <p:cBhvr additive="repl">
                                        <p:cTn id="60" dur="500" fill="hold">
                                          <p:stCondLst>
                                            <p:cond delay="0"/>
                                          </p:stCondLst>
                                        </p:cTn>
                                        <p:tgtEl>
                                          <p:spTgt spid="176"/>
                                        </p:tgtEl>
                                        <p:attrNameLst>
                                          <p:attrName/>
                                        </p:attrNameLst>
                                      </p:cBhvr>
                                      <p:tavLst>
                                        <p:tav tm="100000">
                                          <p:val>
                                            <p:strVal val="#ppt_w"/>
                                          </p:val>
                                        </p:tav>
                                        <p:tav tm="0">
                                          <p:val>
                                            <p:strVal val="#ppt_w*.05"/>
                                          </p:val>
                                        </p:tav>
                                      </p:tavLst>
                                    </p:anim>
                                    <p:anim calcmode="lin" valueType="num">
                                      <p:cBhvr additive="repl">
                                        <p:cTn id="61" dur="500" fill="hold">
                                          <p:stCondLst>
                                            <p:cond delay="500"/>
                                          </p:stCondLst>
                                        </p:cTn>
                                        <p:tgtEl>
                                          <p:spTgt spid="176"/>
                                        </p:tgtEl>
                                        <p:attrNameLst>
                                          <p:attrName/>
                                        </p:attrNameLst>
                                      </p:cBhvr>
                                      <p:tavLst>
                                        <p:tav tm="100000">
                                          <p:val>
                                            <p:strVal val="#ppt_w*.05"/>
                                          </p:val>
                                        </p:tav>
                                        <p:tav tm="0">
                                          <p:val>
                                            <p:strVal val="#ppt_w"/>
                                          </p:val>
                                        </p:tav>
                                      </p:tavLst>
                                    </p:anim>
                                    <p:anim calcmode="lin" valueType="num">
                                      <p:cBhvr additive="repl">
                                        <p:cTn id="62" dur="1000" fill="hold"/>
                                        <p:tgtEl>
                                          <p:spTgt spid="176"/>
                                        </p:tgtEl>
                                        <p:attrNameLst>
                                          <p:attrName/>
                                        </p:attrNameLst>
                                      </p:cBhvr>
                                      <p:tavLst>
                                        <p:tav tm="100000">
                                          <p:val>
                                            <p:strVal val="#ppt_h"/>
                                          </p:val>
                                        </p:tav>
                                        <p:tav tm="0">
                                          <p:val>
                                            <p:strVal val="#ppt_h"/>
                                          </p:val>
                                        </p:tav>
                                      </p:tavLst>
                                    </p:anim>
                                    <p:anim calcmode="lin" valueType="num">
                                      <p:cBhvr additive="repl">
                                        <p:cTn id="63" dur="500" fill="hold">
                                          <p:stCondLst>
                                            <p:cond delay="0"/>
                                          </p:stCondLst>
                                        </p:cTn>
                                        <p:tgtEl>
                                          <p:spTgt spid="176"/>
                                        </p:tgtEl>
                                        <p:attrNameLst>
                                          <p:attrName>ppt_x</p:attrName>
                                        </p:attrNameLst>
                                      </p:cBhvr>
                                      <p:tavLst>
                                        <p:tav tm="100000">
                                          <p:val>
                                            <p:strVal val="#ppt_x+.4"/>
                                          </p:val>
                                        </p:tav>
                                        <p:tav tm="0">
                                          <p:val>
                                            <p:strVal val="#ppt_x"/>
                                          </p:val>
                                        </p:tav>
                                      </p:tavLst>
                                    </p:anim>
                                    <p:anim calcmode="lin" valueType="num">
                                      <p:cBhvr additive="repl">
                                        <p:cTn id="64" dur="500" fill="hold">
                                          <p:stCondLst>
                                            <p:cond delay="0"/>
                                          </p:stCondLst>
                                        </p:cTn>
                                        <p:tgtEl>
                                          <p:spTgt spid="176"/>
                                        </p:tgtEl>
                                        <p:attrNameLst>
                                          <p:attrName>ppt_y</p:attrName>
                                        </p:attrNameLst>
                                      </p:cBhvr>
                                      <p:tavLst>
                                        <p:tav tm="100000">
                                          <p:val>
                                            <p:strVal val="#ppt_y-.2"/>
                                          </p:val>
                                        </p:tav>
                                        <p:tav tm="0">
                                          <p:val>
                                            <p:strVal val="#ppt_y+.1"/>
                                          </p:val>
                                        </p:tav>
                                      </p:tavLst>
                                    </p:anim>
                                    <p:anim calcmode="lin" valueType="num">
                                      <p:cBhvr additive="repl">
                                        <p:cTn id="65" dur="500" fill="hold">
                                          <p:stCondLst>
                                            <p:cond delay="500"/>
                                          </p:stCondLst>
                                        </p:cTn>
                                        <p:tgtEl>
                                          <p:spTgt spid="176"/>
                                        </p:tgtEl>
                                        <p:attrNameLst>
                                          <p:attrName>ppt_y</p:attrName>
                                        </p:attrNameLst>
                                      </p:cBhvr>
                                      <p:tavLst>
                                        <p:tav tm="100000">
                                          <p:val>
                                            <p:strVal val="#ppt_y+.1"/>
                                          </p:val>
                                        </p:tav>
                                        <p:tav tm="0">
                                          <p:val>
                                            <p:strVal val="#ppt_y"/>
                                          </p:val>
                                        </p:tav>
                                      </p:tavLst>
                                    </p:anim>
                                    <p:animEffect transition="in" filter="fade">
                                      <p:cBhvr additive="repl">
                                        <p:cTn id="66" dur="1000">
                                          <p:stCondLst>
                                            <p:cond delay="0"/>
                                          </p:stCondLst>
                                        </p:cTn>
                                        <p:tgtEl>
                                          <p:spTgt spid="176"/>
                                        </p:tgtEl>
                                      </p:cBhvr>
                                    </p:animEffect>
                                  </p:childTnLst>
                                </p:cTn>
                              </p:par>
                            </p:childTnLst>
                          </p:cTn>
                        </p:par>
                      </p:childTnLst>
                    </p:cTn>
                  </p:par>
                  <p:par>
                    <p:cTn id="67" fill="hold">
                      <p:stCondLst>
                        <p:cond delay="indefinite"/>
                      </p:stCondLst>
                      <p:childTnLst>
                        <p:par>
                          <p:cTn id="68" fill="hold">
                            <p:stCondLst>
                              <p:cond delay="0"/>
                            </p:stCondLst>
                            <p:childTnLst>
                              <p:par>
                                <p:cTn id="69" presetID="4" presetClass="exit" presetSubtype="16" fill="hold" nodeType="clickEffect">
                                  <p:stCondLst>
                                    <p:cond delay="0"/>
                                  </p:stCondLst>
                                  <p:childTnLst>
                                    <p:animEffect transition="out" filter="box(in)">
                                      <p:cBhvr additive="repl">
                                        <p:cTn id="70" dur="500"/>
                                        <p:tgtEl>
                                          <p:spTgt spid="169"/>
                                        </p:tgtEl>
                                      </p:cBhvr>
                                    </p:animEffect>
                                    <p:set>
                                      <p:cBhvr>
                                        <p:cTn id="71" dur="1" fill="hold">
                                          <p:stCondLst>
                                            <p:cond delay="0"/>
                                          </p:stCondLst>
                                        </p:cTn>
                                        <p:tgtEl>
                                          <p:spTgt spid="169"/>
                                        </p:tgtEl>
                                        <p:attrNameLst>
                                          <p:attrName>style.visibility</p:attrName>
                                        </p:attrNameLst>
                                      </p:cBhvr>
                                      <p:to>
                                        <p:strVal val="hidden"/>
                                      </p:to>
                                    </p:set>
                                  </p:childTnLst>
                                </p:cTn>
                              </p:par>
                              <p:par>
                                <p:cTn id="72" presetID="4" presetClass="exit" presetSubtype="16" fill="hold" nodeType="withEffect">
                                  <p:stCondLst>
                                    <p:cond delay="0"/>
                                  </p:stCondLst>
                                  <p:childTnLst>
                                    <p:animEffect transition="out" filter="box(in)">
                                      <p:cBhvr additive="repl">
                                        <p:cTn id="73" dur="500"/>
                                        <p:tgtEl>
                                          <p:spTgt spid="166"/>
                                        </p:tgtEl>
                                      </p:cBhvr>
                                    </p:animEffect>
                                    <p:set>
                                      <p:cBhvr>
                                        <p:cTn id="74" dur="1" fill="hold">
                                          <p:stCondLst>
                                            <p:cond delay="0"/>
                                          </p:stCondLst>
                                        </p:cTn>
                                        <p:tgtEl>
                                          <p:spTgt spid="166"/>
                                        </p:tgtEl>
                                        <p:attrNameLst>
                                          <p:attrName>style.visibility</p:attrName>
                                        </p:attrNameLst>
                                      </p:cBhvr>
                                      <p:to>
                                        <p:strVal val="hidden"/>
                                      </p:to>
                                    </p:set>
                                  </p:childTnLst>
                                </p:cTn>
                              </p:par>
                              <p:par>
                                <p:cTn id="75" presetID="4" presetClass="exit" presetSubtype="16" fill="hold" nodeType="withEffect">
                                  <p:stCondLst>
                                    <p:cond delay="0"/>
                                  </p:stCondLst>
                                  <p:childTnLst>
                                    <p:animEffect transition="out" filter="box(in)">
                                      <p:cBhvr additive="repl">
                                        <p:cTn id="76" dur="500"/>
                                        <p:tgtEl>
                                          <p:spTgt spid="167"/>
                                        </p:tgtEl>
                                      </p:cBhvr>
                                    </p:animEffect>
                                    <p:set>
                                      <p:cBhvr>
                                        <p:cTn id="77" dur="1" fill="hold">
                                          <p:stCondLst>
                                            <p:cond delay="0"/>
                                          </p:stCondLst>
                                        </p:cTn>
                                        <p:tgtEl>
                                          <p:spTgt spid="167"/>
                                        </p:tgtEl>
                                        <p:attrNameLst>
                                          <p:attrName>style.visibility</p:attrName>
                                        </p:attrNameLst>
                                      </p:cBhvr>
                                      <p:to>
                                        <p:strVal val="hidden"/>
                                      </p:to>
                                    </p:set>
                                  </p:childTnLst>
                                </p:cTn>
                              </p:par>
                              <p:par>
                                <p:cTn id="78" presetID="4" presetClass="exit" presetSubtype="16" fill="hold" nodeType="withEffect">
                                  <p:stCondLst>
                                    <p:cond delay="0"/>
                                  </p:stCondLst>
                                  <p:childTnLst>
                                    <p:animEffect transition="out" filter="box(in)">
                                      <p:cBhvr additive="repl">
                                        <p:cTn id="79" dur="500"/>
                                        <p:tgtEl>
                                          <p:spTgt spid="168"/>
                                        </p:tgtEl>
                                      </p:cBhvr>
                                    </p:animEffect>
                                    <p:set>
                                      <p:cBhvr>
                                        <p:cTn id="80" dur="1" fill="hold">
                                          <p:stCondLst>
                                            <p:cond delay="0"/>
                                          </p:stCondLst>
                                        </p:cTn>
                                        <p:tgtEl>
                                          <p:spTgt spid="168"/>
                                        </p:tgtEl>
                                        <p:attrNameLst>
                                          <p:attrName>style.visibility</p:attrName>
                                        </p:attrNameLst>
                                      </p:cBhvr>
                                      <p:to>
                                        <p:strVal val="hidden"/>
                                      </p:to>
                                    </p:set>
                                  </p:childTnLst>
                                </p:cTn>
                              </p:par>
                              <p:par>
                                <p:cTn id="81" presetID="4" presetClass="exit" presetSubtype="16" fill="hold" nodeType="withEffect">
                                  <p:stCondLst>
                                    <p:cond delay="0"/>
                                  </p:stCondLst>
                                  <p:childTnLst>
                                    <p:animEffect transition="out" filter="box(in)">
                                      <p:cBhvr additive="repl">
                                        <p:cTn id="82" dur="500"/>
                                        <p:tgtEl>
                                          <p:spTgt spid="170"/>
                                        </p:tgtEl>
                                      </p:cBhvr>
                                    </p:animEffect>
                                    <p:set>
                                      <p:cBhvr>
                                        <p:cTn id="83" dur="1" fill="hold">
                                          <p:stCondLst>
                                            <p:cond delay="0"/>
                                          </p:stCondLst>
                                        </p:cTn>
                                        <p:tgtEl>
                                          <p:spTgt spid="170"/>
                                        </p:tgtEl>
                                        <p:attrNameLst>
                                          <p:attrName>style.visibility</p:attrName>
                                        </p:attrNameLst>
                                      </p:cBhvr>
                                      <p:to>
                                        <p:strVal val="hidden"/>
                                      </p:to>
                                    </p:set>
                                  </p:childTnLst>
                                </p:cTn>
                              </p:par>
                              <p:par>
                                <p:cTn id="84" presetID="4" presetClass="exit" presetSubtype="16" fill="hold" nodeType="withEffect">
                                  <p:stCondLst>
                                    <p:cond delay="0"/>
                                  </p:stCondLst>
                                  <p:childTnLst>
                                    <p:animEffect transition="out" filter="box(in)">
                                      <p:cBhvr additive="repl">
                                        <p:cTn id="85" dur="500"/>
                                        <p:tgtEl>
                                          <p:spTgt spid="174"/>
                                        </p:tgtEl>
                                      </p:cBhvr>
                                    </p:animEffect>
                                    <p:set>
                                      <p:cBhvr>
                                        <p:cTn id="86" dur="1" fill="hold">
                                          <p:stCondLst>
                                            <p:cond delay="0"/>
                                          </p:stCondLst>
                                        </p:cTn>
                                        <p:tgtEl>
                                          <p:spTgt spid="174"/>
                                        </p:tgtEl>
                                        <p:attrNameLst>
                                          <p:attrName>style.visibility</p:attrName>
                                        </p:attrNameLst>
                                      </p:cBhvr>
                                      <p:to>
                                        <p:strVal val="hidden"/>
                                      </p:to>
                                    </p:set>
                                  </p:childTnLst>
                                </p:cTn>
                              </p:par>
                              <p:par>
                                <p:cTn id="87" presetID="4" presetClass="exit" presetSubtype="16" fill="hold" nodeType="withEffect">
                                  <p:stCondLst>
                                    <p:cond delay="0"/>
                                  </p:stCondLst>
                                  <p:childTnLst>
                                    <p:animEffect transition="out" filter="box(in)">
                                      <p:cBhvr additive="repl">
                                        <p:cTn id="88" dur="500"/>
                                        <p:tgtEl>
                                          <p:spTgt spid="171"/>
                                        </p:tgtEl>
                                      </p:cBhvr>
                                    </p:animEffect>
                                    <p:set>
                                      <p:cBhvr>
                                        <p:cTn id="89" dur="1" fill="hold">
                                          <p:stCondLst>
                                            <p:cond delay="0"/>
                                          </p:stCondLst>
                                        </p:cTn>
                                        <p:tgtEl>
                                          <p:spTgt spid="171"/>
                                        </p:tgtEl>
                                        <p:attrNameLst>
                                          <p:attrName>style.visibility</p:attrName>
                                        </p:attrNameLst>
                                      </p:cBhvr>
                                      <p:to>
                                        <p:strVal val="hidden"/>
                                      </p:to>
                                    </p:set>
                                  </p:childTnLst>
                                </p:cTn>
                              </p:par>
                              <p:par>
                                <p:cTn id="90" presetID="4" presetClass="exit" presetSubtype="16" fill="hold" nodeType="withEffect">
                                  <p:stCondLst>
                                    <p:cond delay="0"/>
                                  </p:stCondLst>
                                  <p:childTnLst>
                                    <p:animEffect transition="out" filter="box(in)">
                                      <p:cBhvr additive="repl">
                                        <p:cTn id="91" dur="500"/>
                                        <p:tgtEl>
                                          <p:spTgt spid="172"/>
                                        </p:tgtEl>
                                      </p:cBhvr>
                                    </p:animEffect>
                                    <p:set>
                                      <p:cBhvr>
                                        <p:cTn id="92" dur="1" fill="hold">
                                          <p:stCondLst>
                                            <p:cond delay="0"/>
                                          </p:stCondLst>
                                        </p:cTn>
                                        <p:tgtEl>
                                          <p:spTgt spid="172"/>
                                        </p:tgtEl>
                                        <p:attrNameLst>
                                          <p:attrName>style.visibility</p:attrName>
                                        </p:attrNameLst>
                                      </p:cBhvr>
                                      <p:to>
                                        <p:strVal val="hidden"/>
                                      </p:to>
                                    </p:set>
                                  </p:childTnLst>
                                </p:cTn>
                              </p:par>
                              <p:par>
                                <p:cTn id="93" presetID="4" presetClass="exit" presetSubtype="16" fill="hold" nodeType="withEffect">
                                  <p:stCondLst>
                                    <p:cond delay="0"/>
                                  </p:stCondLst>
                                  <p:childTnLst>
                                    <p:animEffect transition="out" filter="box(in)">
                                      <p:cBhvr additive="repl">
                                        <p:cTn id="94" dur="500"/>
                                        <p:tgtEl>
                                          <p:spTgt spid="173"/>
                                        </p:tgtEl>
                                      </p:cBhvr>
                                    </p:animEffect>
                                    <p:set>
                                      <p:cBhvr>
                                        <p:cTn id="95" dur="1" fill="hold">
                                          <p:stCondLst>
                                            <p:cond delay="0"/>
                                          </p:stCondLst>
                                        </p:cTn>
                                        <p:tgtEl>
                                          <p:spTgt spid="173"/>
                                        </p:tgtEl>
                                        <p:attrNameLst>
                                          <p:attrName>style.visibility</p:attrName>
                                        </p:attrNameLst>
                                      </p:cBhvr>
                                      <p:to>
                                        <p:strVal val="hidden"/>
                                      </p:to>
                                    </p:set>
                                  </p:childTnLst>
                                </p:cTn>
                              </p:par>
                              <p:par>
                                <p:cTn id="96" presetID="4" presetClass="exit" presetSubtype="16" fill="hold" nodeType="withEffect">
                                  <p:stCondLst>
                                    <p:cond delay="0"/>
                                  </p:stCondLst>
                                  <p:childTnLst>
                                    <p:animEffect transition="out" filter="box(in)">
                                      <p:cBhvr additive="repl">
                                        <p:cTn id="97" dur="500"/>
                                        <p:tgtEl>
                                          <p:spTgt spid="175"/>
                                        </p:tgtEl>
                                      </p:cBhvr>
                                    </p:animEffect>
                                    <p:set>
                                      <p:cBhvr>
                                        <p:cTn id="98" dur="1" fill="hold">
                                          <p:stCondLst>
                                            <p:cond delay="0"/>
                                          </p:stCondLst>
                                        </p:cTn>
                                        <p:tgtEl>
                                          <p:spTgt spid="175"/>
                                        </p:tgtEl>
                                        <p:attrNameLst>
                                          <p:attrName>style.visibility</p:attrName>
                                        </p:attrNameLst>
                                      </p:cBhvr>
                                      <p:to>
                                        <p:strVal val="hidden"/>
                                      </p:to>
                                    </p:set>
                                  </p:childTnLst>
                                </p:cTn>
                              </p:par>
                              <p:par>
                                <p:cTn id="99" presetID="4" presetClass="exit" presetSubtype="16" fill="hold" nodeType="withEffect">
                                  <p:stCondLst>
                                    <p:cond delay="0"/>
                                  </p:stCondLst>
                                  <p:childTnLst>
                                    <p:animEffect transition="out" filter="box(in)">
                                      <p:cBhvr additive="repl">
                                        <p:cTn id="100" dur="500"/>
                                        <p:tgtEl>
                                          <p:spTgt spid="176"/>
                                        </p:tgtEl>
                                      </p:cBhvr>
                                    </p:animEffect>
                                    <p:set>
                                      <p:cBhvr>
                                        <p:cTn id="101" dur="1" fill="hold">
                                          <p:stCondLst>
                                            <p:cond delay="0"/>
                                          </p:stCondLst>
                                        </p:cTn>
                                        <p:tgtEl>
                                          <p:spTgt spid="176"/>
                                        </p:tgtEl>
                                        <p:attrNameLst>
                                          <p:attrName>style.visibility</p:attrName>
                                        </p:attrNameLst>
                                      </p:cBhvr>
                                      <p:to>
                                        <p:strVal val="hidden"/>
                                      </p:to>
                                    </p:set>
                                  </p:childTnLst>
                                </p:cTn>
                              </p:par>
                              <p:par>
                                <p:cTn id="102" presetID="3" presetClass="entr" presetSubtype="10" fill="hold" nodeType="withEffect">
                                  <p:stCondLst>
                                    <p:cond delay="0"/>
                                  </p:stCondLst>
                                  <p:childTnLst>
                                    <p:set>
                                      <p:cBhvr>
                                        <p:cTn id="103" dur="1" fill="hold">
                                          <p:stCondLst>
                                            <p:cond delay="0"/>
                                          </p:stCondLst>
                                        </p:cTn>
                                        <p:tgtEl>
                                          <p:spTgt spid="177"/>
                                        </p:tgtEl>
                                        <p:attrNameLst>
                                          <p:attrName>style.visibility</p:attrName>
                                        </p:attrNameLst>
                                      </p:cBhvr>
                                      <p:to>
                                        <p:strVal val="visible"/>
                                      </p:to>
                                    </p:set>
                                    <p:animEffect transition="in" filter="blinds(horizontal)">
                                      <p:cBhvr additive="repl">
                                        <p:cTn id="104" dur="500"/>
                                        <p:tgtEl>
                                          <p:spTgt spid="177"/>
                                        </p:tgtEl>
                                      </p:cBhvr>
                                    </p:animEffect>
                                  </p:childTnLst>
                                </p:cTn>
                              </p:par>
                            </p:childTnLst>
                          </p:cTn>
                        </p:par>
                        <p:par>
                          <p:cTn id="105" fill="hold">
                            <p:stCondLst>
                              <p:cond delay="500"/>
                            </p:stCondLst>
                            <p:childTnLst>
                              <p:par>
                                <p:cTn id="106" presetID="8" presetClass="entr" presetSubtype="16" fill="hold" nodeType="afterEffect">
                                  <p:stCondLst>
                                    <p:cond delay="0"/>
                                  </p:stCondLst>
                                  <p:childTnLst>
                                    <p:set>
                                      <p:cBhvr>
                                        <p:cTn id="107" dur="1" fill="hold">
                                          <p:stCondLst>
                                            <p:cond delay="0"/>
                                          </p:stCondLst>
                                        </p:cTn>
                                        <p:tgtEl>
                                          <p:spTgt spid="186"/>
                                        </p:tgtEl>
                                        <p:attrNameLst>
                                          <p:attrName>style.visibility</p:attrName>
                                        </p:attrNameLst>
                                      </p:cBhvr>
                                      <p:to>
                                        <p:strVal val="visible"/>
                                      </p:to>
                                    </p:set>
                                    <p:animEffect transition="out" filter="diamond(in)">
                                      <p:cBhvr additive="repl">
                                        <p:cTn id="108" dur="2000"/>
                                        <p:tgtEl>
                                          <p:spTgt spid="186"/>
                                        </p:tgtEl>
                                      </p:cBhvr>
                                    </p:animEffect>
                                  </p:childTnLst>
                                </p:cTn>
                              </p:par>
                              <p:par>
                                <p:cTn id="109" presetID="8" presetClass="entr" presetSubtype="16" fill="hold" nodeType="withEffect">
                                  <p:stCondLst>
                                    <p:cond delay="0"/>
                                  </p:stCondLst>
                                  <p:childTnLst>
                                    <p:set>
                                      <p:cBhvr>
                                        <p:cTn id="110" dur="1" fill="hold">
                                          <p:stCondLst>
                                            <p:cond delay="0"/>
                                          </p:stCondLst>
                                        </p:cTn>
                                        <p:tgtEl>
                                          <p:spTgt spid="187"/>
                                        </p:tgtEl>
                                        <p:attrNameLst>
                                          <p:attrName>style.visibility</p:attrName>
                                        </p:attrNameLst>
                                      </p:cBhvr>
                                      <p:to>
                                        <p:strVal val="visible"/>
                                      </p:to>
                                    </p:set>
                                    <p:animEffect transition="out" filter="diamond(in)">
                                      <p:cBhvr additive="repl">
                                        <p:cTn id="111" dur="2000"/>
                                        <p:tgtEl>
                                          <p:spTgt spid="187"/>
                                        </p:tgtEl>
                                      </p:cBhvr>
                                    </p:animEffect>
                                  </p:childTnLst>
                                </p:cTn>
                              </p:par>
                              <p:par>
                                <p:cTn id="112" presetID="8" presetClass="entr" presetSubtype="16" fill="hold" nodeType="withEffect">
                                  <p:stCondLst>
                                    <p:cond delay="0"/>
                                  </p:stCondLst>
                                  <p:childTnLst>
                                    <p:set>
                                      <p:cBhvr>
                                        <p:cTn id="113" dur="1" fill="hold">
                                          <p:stCondLst>
                                            <p:cond delay="0"/>
                                          </p:stCondLst>
                                        </p:cTn>
                                        <p:tgtEl>
                                          <p:spTgt spid="188"/>
                                        </p:tgtEl>
                                        <p:attrNameLst>
                                          <p:attrName>style.visibility</p:attrName>
                                        </p:attrNameLst>
                                      </p:cBhvr>
                                      <p:to>
                                        <p:strVal val="visible"/>
                                      </p:to>
                                    </p:set>
                                    <p:animEffect transition="out" filter="diamond(in)">
                                      <p:cBhvr additive="repl">
                                        <p:cTn id="114" dur="2000"/>
                                        <p:tgtEl>
                                          <p:spTgt spid="188"/>
                                        </p:tgtEl>
                                      </p:cBhvr>
                                    </p:animEffect>
                                  </p:childTnLst>
                                </p:cTn>
                              </p:par>
                              <p:par>
                                <p:cTn id="115" presetID="8" presetClass="entr" presetSubtype="16" fill="hold" nodeType="withEffect">
                                  <p:stCondLst>
                                    <p:cond delay="0"/>
                                  </p:stCondLst>
                                  <p:childTnLst>
                                    <p:set>
                                      <p:cBhvr>
                                        <p:cTn id="116" dur="1" fill="hold">
                                          <p:stCondLst>
                                            <p:cond delay="0"/>
                                          </p:stCondLst>
                                        </p:cTn>
                                        <p:tgtEl>
                                          <p:spTgt spid="183"/>
                                        </p:tgtEl>
                                        <p:attrNameLst>
                                          <p:attrName>style.visibility</p:attrName>
                                        </p:attrNameLst>
                                      </p:cBhvr>
                                      <p:to>
                                        <p:strVal val="visible"/>
                                      </p:to>
                                    </p:set>
                                    <p:animEffect transition="out" filter="diamond(in)">
                                      <p:cBhvr additive="repl">
                                        <p:cTn id="117" dur="2000"/>
                                        <p:tgtEl>
                                          <p:spTgt spid="183"/>
                                        </p:tgtEl>
                                      </p:cBhvr>
                                    </p:animEffect>
                                  </p:childTnLst>
                                </p:cTn>
                              </p:par>
                              <p:par>
                                <p:cTn id="118" presetID="8" presetClass="entr" presetSubtype="16" fill="hold" nodeType="withEffect">
                                  <p:stCondLst>
                                    <p:cond delay="0"/>
                                  </p:stCondLst>
                                  <p:childTnLst>
                                    <p:set>
                                      <p:cBhvr>
                                        <p:cTn id="119" dur="1" fill="hold">
                                          <p:stCondLst>
                                            <p:cond delay="0"/>
                                          </p:stCondLst>
                                        </p:cTn>
                                        <p:tgtEl>
                                          <p:spTgt spid="184"/>
                                        </p:tgtEl>
                                        <p:attrNameLst>
                                          <p:attrName>style.visibility</p:attrName>
                                        </p:attrNameLst>
                                      </p:cBhvr>
                                      <p:to>
                                        <p:strVal val="visible"/>
                                      </p:to>
                                    </p:set>
                                    <p:animEffect transition="out" filter="diamond(in)">
                                      <p:cBhvr additive="repl">
                                        <p:cTn id="120" dur="2000"/>
                                        <p:tgtEl>
                                          <p:spTgt spid="184"/>
                                        </p:tgtEl>
                                      </p:cBhvr>
                                    </p:animEffect>
                                  </p:childTnLst>
                                </p:cTn>
                              </p:par>
                              <p:par>
                                <p:cTn id="121" presetID="8" presetClass="entr" presetSubtype="16" fill="hold" nodeType="withEffect">
                                  <p:stCondLst>
                                    <p:cond delay="0"/>
                                  </p:stCondLst>
                                  <p:childTnLst>
                                    <p:set>
                                      <p:cBhvr>
                                        <p:cTn id="122" dur="1" fill="hold">
                                          <p:stCondLst>
                                            <p:cond delay="0"/>
                                          </p:stCondLst>
                                        </p:cTn>
                                        <p:tgtEl>
                                          <p:spTgt spid="185"/>
                                        </p:tgtEl>
                                        <p:attrNameLst>
                                          <p:attrName>style.visibility</p:attrName>
                                        </p:attrNameLst>
                                      </p:cBhvr>
                                      <p:to>
                                        <p:strVal val="visible"/>
                                      </p:to>
                                    </p:set>
                                    <p:animEffect transition="out" filter="diamond(in)">
                                      <p:cBhvr additive="repl">
                                        <p:cTn id="123" dur="2000"/>
                                        <p:tgtEl>
                                          <p:spTgt spid="185"/>
                                        </p:tgtEl>
                                      </p:cBhvr>
                                    </p:animEffect>
                                  </p:childTnLst>
                                </p:cTn>
                              </p:par>
                              <p:par>
                                <p:cTn id="124" presetID="8" presetClass="entr" presetSubtype="16" fill="hold" nodeType="withEffect">
                                  <p:stCondLst>
                                    <p:cond delay="0"/>
                                  </p:stCondLst>
                                  <p:childTnLst>
                                    <p:set>
                                      <p:cBhvr>
                                        <p:cTn id="125" dur="1" fill="hold">
                                          <p:stCondLst>
                                            <p:cond delay="0"/>
                                          </p:stCondLst>
                                        </p:cTn>
                                        <p:tgtEl>
                                          <p:spTgt spid="182"/>
                                        </p:tgtEl>
                                        <p:attrNameLst>
                                          <p:attrName>style.visibility</p:attrName>
                                        </p:attrNameLst>
                                      </p:cBhvr>
                                      <p:to>
                                        <p:strVal val="visible"/>
                                      </p:to>
                                    </p:set>
                                    <p:animEffect transition="out" filter="diamond(in)">
                                      <p:cBhvr additive="repl">
                                        <p:cTn id="126" dur="2000"/>
                                        <p:tgtEl>
                                          <p:spTgt spid="182"/>
                                        </p:tgtEl>
                                      </p:cBhvr>
                                    </p:animEffect>
                                  </p:childTnLst>
                                </p:cTn>
                              </p:par>
                              <p:par>
                                <p:cTn id="127" presetID="8" presetClass="entr" presetSubtype="16" fill="hold" nodeType="withEffect">
                                  <p:stCondLst>
                                    <p:cond delay="0"/>
                                  </p:stCondLst>
                                  <p:childTnLst>
                                    <p:set>
                                      <p:cBhvr>
                                        <p:cTn id="128" dur="1" fill="hold">
                                          <p:stCondLst>
                                            <p:cond delay="0"/>
                                          </p:stCondLst>
                                        </p:cTn>
                                        <p:tgtEl>
                                          <p:spTgt spid="181"/>
                                        </p:tgtEl>
                                        <p:attrNameLst>
                                          <p:attrName>style.visibility</p:attrName>
                                        </p:attrNameLst>
                                      </p:cBhvr>
                                      <p:to>
                                        <p:strVal val="visible"/>
                                      </p:to>
                                    </p:set>
                                    <p:animEffect transition="out" filter="diamond(in)">
                                      <p:cBhvr additive="repl">
                                        <p:cTn id="129" dur="2000"/>
                                        <p:tgtEl>
                                          <p:spTgt spid="181"/>
                                        </p:tgtEl>
                                      </p:cBhvr>
                                    </p:animEffect>
                                  </p:childTnLst>
                                </p:cTn>
                              </p:par>
                              <p:par>
                                <p:cTn id="130" presetID="8" presetClass="entr" presetSubtype="16" fill="hold" nodeType="withEffect">
                                  <p:stCondLst>
                                    <p:cond delay="0"/>
                                  </p:stCondLst>
                                  <p:childTnLst>
                                    <p:set>
                                      <p:cBhvr>
                                        <p:cTn id="131" dur="1" fill="hold">
                                          <p:stCondLst>
                                            <p:cond delay="0"/>
                                          </p:stCondLst>
                                        </p:cTn>
                                        <p:tgtEl>
                                          <p:spTgt spid="180"/>
                                        </p:tgtEl>
                                        <p:attrNameLst>
                                          <p:attrName>style.visibility</p:attrName>
                                        </p:attrNameLst>
                                      </p:cBhvr>
                                      <p:to>
                                        <p:strVal val="visible"/>
                                      </p:to>
                                    </p:set>
                                    <p:animEffect transition="out" filter="diamond(in)">
                                      <p:cBhvr additive="repl">
                                        <p:cTn id="132" dur="2000"/>
                                        <p:tgtEl>
                                          <p:spTgt spid="180"/>
                                        </p:tgtEl>
                                      </p:cBhvr>
                                    </p:animEffect>
                                  </p:childTnLst>
                                </p:cTn>
                              </p:par>
                              <p:par>
                                <p:cTn id="133" presetID="8" presetClass="entr" presetSubtype="16" fill="hold" nodeType="withEffect">
                                  <p:stCondLst>
                                    <p:cond delay="0"/>
                                  </p:stCondLst>
                                  <p:childTnLst>
                                    <p:set>
                                      <p:cBhvr>
                                        <p:cTn id="134" dur="1" fill="hold">
                                          <p:stCondLst>
                                            <p:cond delay="0"/>
                                          </p:stCondLst>
                                        </p:cTn>
                                        <p:tgtEl>
                                          <p:spTgt spid="179"/>
                                        </p:tgtEl>
                                        <p:attrNameLst>
                                          <p:attrName>style.visibility</p:attrName>
                                        </p:attrNameLst>
                                      </p:cBhvr>
                                      <p:to>
                                        <p:strVal val="visible"/>
                                      </p:to>
                                    </p:set>
                                    <p:animEffect transition="out" filter="diamond(in)">
                                      <p:cBhvr additive="repl">
                                        <p:cTn id="135" dur="2000"/>
                                        <p:tgtEl>
                                          <p:spTgt spid="179"/>
                                        </p:tgtEl>
                                      </p:cBhvr>
                                    </p:animEffect>
                                  </p:childTnLst>
                                </p:cTn>
                              </p:par>
                              <p:par>
                                <p:cTn id="136" presetID="8" presetClass="entr" presetSubtype="16" fill="hold" nodeType="withEffect">
                                  <p:stCondLst>
                                    <p:cond delay="0"/>
                                  </p:stCondLst>
                                  <p:childTnLst>
                                    <p:set>
                                      <p:cBhvr>
                                        <p:cTn id="137" dur="1" fill="hold">
                                          <p:stCondLst>
                                            <p:cond delay="0"/>
                                          </p:stCondLst>
                                        </p:cTn>
                                        <p:tgtEl>
                                          <p:spTgt spid="178"/>
                                        </p:tgtEl>
                                        <p:attrNameLst>
                                          <p:attrName>style.visibility</p:attrName>
                                        </p:attrNameLst>
                                      </p:cBhvr>
                                      <p:to>
                                        <p:strVal val="visible"/>
                                      </p:to>
                                    </p:set>
                                    <p:animEffect transition="out" filter="diamond(in)">
                                      <p:cBhvr additive="repl">
                                        <p:cTn id="138" dur="2000"/>
                                        <p:tgtEl>
                                          <p:spTgt spid="178"/>
                                        </p:tgtEl>
                                      </p:cBhvr>
                                    </p:animEffect>
                                  </p:childTnLst>
                                </p:cTn>
                              </p:par>
                            </p:childTnLst>
                          </p:cTn>
                        </p:par>
                        <p:par>
                          <p:cTn id="139" fill="hold">
                            <p:stCondLst>
                              <p:cond delay="2500"/>
                            </p:stCondLst>
                            <p:childTnLst>
                              <p:par>
                                <p:cTn id="140" presetID="22" presetClass="entr" presetSubtype="4" fill="hold" nodeType="afterEffect">
                                  <p:stCondLst>
                                    <p:cond delay="0"/>
                                  </p:stCondLst>
                                  <p:childTnLst>
                                    <p:set>
                                      <p:cBhvr>
                                        <p:cTn id="141" dur="1" fill="hold">
                                          <p:stCondLst>
                                            <p:cond delay="0"/>
                                          </p:stCondLst>
                                        </p:cTn>
                                        <p:tgtEl>
                                          <p:spTgt spid="229"/>
                                        </p:tgtEl>
                                        <p:attrNameLst>
                                          <p:attrName>style.visibility</p:attrName>
                                        </p:attrNameLst>
                                      </p:cBhvr>
                                      <p:to>
                                        <p:strVal val="visible"/>
                                      </p:to>
                                    </p:set>
                                    <p:animEffect transition="out" filter="wipe(down)">
                                      <p:cBhvr additive="repl">
                                        <p:cTn id="142" dur="500"/>
                                        <p:tgtEl>
                                          <p:spTgt spid="229"/>
                                        </p:tgtEl>
                                      </p:cBhvr>
                                    </p:animEffect>
                                  </p:childTnLst>
                                </p:cTn>
                              </p:par>
                              <p:par>
                                <p:cTn id="143" presetID="22" presetClass="entr" presetSubtype="4" fill="hold" nodeType="withEffect">
                                  <p:stCondLst>
                                    <p:cond delay="0"/>
                                  </p:stCondLst>
                                  <p:childTnLst>
                                    <p:set>
                                      <p:cBhvr>
                                        <p:cTn id="144" dur="1" fill="hold">
                                          <p:stCondLst>
                                            <p:cond delay="0"/>
                                          </p:stCondLst>
                                        </p:cTn>
                                        <p:tgtEl>
                                          <p:spTgt spid="230"/>
                                        </p:tgtEl>
                                        <p:attrNameLst>
                                          <p:attrName>style.visibility</p:attrName>
                                        </p:attrNameLst>
                                      </p:cBhvr>
                                      <p:to>
                                        <p:strVal val="visible"/>
                                      </p:to>
                                    </p:set>
                                    <p:animEffect transition="out" filter="wipe(down)">
                                      <p:cBhvr additive="repl">
                                        <p:cTn id="145" dur="500"/>
                                        <p:tgtEl>
                                          <p:spTgt spid="230"/>
                                        </p:tgtEl>
                                      </p:cBhvr>
                                    </p:animEffect>
                                  </p:childTnLst>
                                </p:cTn>
                              </p:par>
                              <p:par>
                                <p:cTn id="146" presetID="22" presetClass="entr" presetSubtype="4" fill="hold" nodeType="withEffect">
                                  <p:stCondLst>
                                    <p:cond delay="0"/>
                                  </p:stCondLst>
                                  <p:childTnLst>
                                    <p:set>
                                      <p:cBhvr>
                                        <p:cTn id="147" dur="1" fill="hold">
                                          <p:stCondLst>
                                            <p:cond delay="0"/>
                                          </p:stCondLst>
                                        </p:cTn>
                                        <p:tgtEl>
                                          <p:spTgt spid="231"/>
                                        </p:tgtEl>
                                        <p:attrNameLst>
                                          <p:attrName>style.visibility</p:attrName>
                                        </p:attrNameLst>
                                      </p:cBhvr>
                                      <p:to>
                                        <p:strVal val="visible"/>
                                      </p:to>
                                    </p:set>
                                    <p:animEffect transition="out" filter="wipe(down)">
                                      <p:cBhvr additive="repl">
                                        <p:cTn id="148" dur="500"/>
                                        <p:tgtEl>
                                          <p:spTgt spid="231"/>
                                        </p:tgtEl>
                                      </p:cBhvr>
                                    </p:animEffect>
                                  </p:childTnLst>
                                </p:cTn>
                              </p:par>
                              <p:par>
                                <p:cTn id="149" presetID="22" presetClass="entr" presetSubtype="4" fill="hold" nodeType="withEffect">
                                  <p:stCondLst>
                                    <p:cond delay="0"/>
                                  </p:stCondLst>
                                  <p:childTnLst>
                                    <p:set>
                                      <p:cBhvr>
                                        <p:cTn id="150" dur="1" fill="hold">
                                          <p:stCondLst>
                                            <p:cond delay="0"/>
                                          </p:stCondLst>
                                        </p:cTn>
                                        <p:tgtEl>
                                          <p:spTgt spid="232"/>
                                        </p:tgtEl>
                                        <p:attrNameLst>
                                          <p:attrName>style.visibility</p:attrName>
                                        </p:attrNameLst>
                                      </p:cBhvr>
                                      <p:to>
                                        <p:strVal val="visible"/>
                                      </p:to>
                                    </p:set>
                                    <p:animEffect transition="out" filter="wipe(down)">
                                      <p:cBhvr additive="repl">
                                        <p:cTn id="151" dur="500"/>
                                        <p:tgtEl>
                                          <p:spTgt spid="232"/>
                                        </p:tgtEl>
                                      </p:cBhvr>
                                    </p:animEffect>
                                  </p:childTnLst>
                                </p:cTn>
                              </p:par>
                              <p:par>
                                <p:cTn id="152" presetID="53" presetClass="entr" fill="hold" nodeType="withEffect">
                                  <p:stCondLst>
                                    <p:cond delay="0"/>
                                  </p:stCondLst>
                                  <p:childTnLst>
                                    <p:set>
                                      <p:cBhvr>
                                        <p:cTn id="153" dur="1" fill="hold">
                                          <p:stCondLst>
                                            <p:cond delay="0"/>
                                          </p:stCondLst>
                                        </p:cTn>
                                        <p:tgtEl>
                                          <p:spTgt spid="189"/>
                                        </p:tgtEl>
                                        <p:attrNameLst>
                                          <p:attrName>style.visibility</p:attrName>
                                        </p:attrNameLst>
                                      </p:cBhvr>
                                      <p:to>
                                        <p:strVal val="visible"/>
                                      </p:to>
                                    </p:set>
                                    <p:anim calcmode="lin" valueType="num">
                                      <p:cBhvr additive="repl">
                                        <p:cTn id="154" dur="500" fill="hold"/>
                                        <p:tgtEl>
                                          <p:spTgt spid="189"/>
                                        </p:tgtEl>
                                        <p:attrNameLst>
                                          <p:attrName/>
                                        </p:attrNameLst>
                                      </p:cBhvr>
                                      <p:tavLst>
                                        <p:tav tm="100000">
                                          <p:val>
                                            <p:strVal val="0"/>
                                          </p:val>
                                        </p:tav>
                                        <p:tav tm="0">
                                          <p:val>
                                            <p:strVal val="#ppt_w"/>
                                          </p:val>
                                        </p:tav>
                                      </p:tavLst>
                                    </p:anim>
                                    <p:anim calcmode="lin" valueType="num">
                                      <p:cBhvr additive="repl">
                                        <p:cTn id="155" dur="500" fill="hold"/>
                                        <p:tgtEl>
                                          <p:spTgt spid="189"/>
                                        </p:tgtEl>
                                        <p:attrNameLst>
                                          <p:attrName/>
                                        </p:attrNameLst>
                                      </p:cBhvr>
                                      <p:tavLst>
                                        <p:tav tm="100000">
                                          <p:val>
                                            <p:strVal val="0"/>
                                          </p:val>
                                        </p:tav>
                                        <p:tav tm="0">
                                          <p:val>
                                            <p:strVal val="#ppt_h"/>
                                          </p:val>
                                        </p:tav>
                                      </p:tavLst>
                                    </p:anim>
                                    <p:animEffect transition="in" filter="fade">
                                      <p:cBhvr additive="repl">
                                        <p:cTn id="156" dur="500"/>
                                        <p:tgtEl>
                                          <p:spTgt spid="189"/>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4" fill="hold" nodeType="clickEffect">
                                  <p:stCondLst>
                                    <p:cond delay="0"/>
                                  </p:stCondLst>
                                  <p:childTnLst>
                                    <p:set>
                                      <p:cBhvr>
                                        <p:cTn id="160" dur="1" fill="hold">
                                          <p:stCondLst>
                                            <p:cond delay="0"/>
                                          </p:stCondLst>
                                        </p:cTn>
                                        <p:tgtEl>
                                          <p:spTgt spid="190"/>
                                        </p:tgtEl>
                                        <p:attrNameLst>
                                          <p:attrName>style.visibility</p:attrName>
                                        </p:attrNameLst>
                                      </p:cBhvr>
                                      <p:to>
                                        <p:strVal val="visible"/>
                                      </p:to>
                                    </p:set>
                                    <p:animEffect transition="out" filter="wipe(down)">
                                      <p:cBhvr additive="repl">
                                        <p:cTn id="161" dur="500"/>
                                        <p:tgtEl>
                                          <p:spTgt spid="190"/>
                                        </p:tgtEl>
                                      </p:cBhvr>
                                    </p:animEffect>
                                  </p:childTnLst>
                                </p:cTn>
                              </p:par>
                              <p:par>
                                <p:cTn id="162" presetID="22" presetClass="entr" presetSubtype="4" fill="hold" nodeType="withEffect">
                                  <p:stCondLst>
                                    <p:cond delay="0"/>
                                  </p:stCondLst>
                                  <p:childTnLst>
                                    <p:set>
                                      <p:cBhvr>
                                        <p:cTn id="163" dur="1" fill="hold">
                                          <p:stCondLst>
                                            <p:cond delay="0"/>
                                          </p:stCondLst>
                                        </p:cTn>
                                        <p:tgtEl>
                                          <p:spTgt spid="191"/>
                                        </p:tgtEl>
                                        <p:attrNameLst>
                                          <p:attrName>style.visibility</p:attrName>
                                        </p:attrNameLst>
                                      </p:cBhvr>
                                      <p:to>
                                        <p:strVal val="visible"/>
                                      </p:to>
                                    </p:set>
                                    <p:animEffect transition="out" filter="wipe(down)">
                                      <p:cBhvr additive="repl">
                                        <p:cTn id="164" dur="500"/>
                                        <p:tgtEl>
                                          <p:spTgt spid="191"/>
                                        </p:tgtEl>
                                      </p:cBhvr>
                                    </p:animEffect>
                                  </p:childTnLst>
                                </p:cTn>
                              </p:par>
                              <p:par>
                                <p:cTn id="165" presetID="22" presetClass="entr" presetSubtype="4" fill="hold" nodeType="withEffect">
                                  <p:stCondLst>
                                    <p:cond delay="0"/>
                                  </p:stCondLst>
                                  <p:childTnLst>
                                    <p:set>
                                      <p:cBhvr>
                                        <p:cTn id="166" dur="1" fill="hold">
                                          <p:stCondLst>
                                            <p:cond delay="0"/>
                                          </p:stCondLst>
                                        </p:cTn>
                                        <p:tgtEl>
                                          <p:spTgt spid="192"/>
                                        </p:tgtEl>
                                        <p:attrNameLst>
                                          <p:attrName>style.visibility</p:attrName>
                                        </p:attrNameLst>
                                      </p:cBhvr>
                                      <p:to>
                                        <p:strVal val="visible"/>
                                      </p:to>
                                    </p:set>
                                    <p:animEffect transition="out" filter="wipe(down)">
                                      <p:cBhvr additive="repl">
                                        <p:cTn id="167" dur="500"/>
                                        <p:tgtEl>
                                          <p:spTgt spid="192"/>
                                        </p:tgtEl>
                                      </p:cBhvr>
                                    </p:animEffect>
                                  </p:childTnLst>
                                </p:cTn>
                              </p:par>
                              <p:par>
                                <p:cTn id="168" presetID="22" presetClass="entr" presetSubtype="4" fill="hold" nodeType="withEffect">
                                  <p:stCondLst>
                                    <p:cond delay="0"/>
                                  </p:stCondLst>
                                  <p:childTnLst>
                                    <p:set>
                                      <p:cBhvr>
                                        <p:cTn id="169" dur="1" fill="hold">
                                          <p:stCondLst>
                                            <p:cond delay="0"/>
                                          </p:stCondLst>
                                        </p:cTn>
                                        <p:tgtEl>
                                          <p:spTgt spid="193"/>
                                        </p:tgtEl>
                                        <p:attrNameLst>
                                          <p:attrName>style.visibility</p:attrName>
                                        </p:attrNameLst>
                                      </p:cBhvr>
                                      <p:to>
                                        <p:strVal val="visible"/>
                                      </p:to>
                                    </p:set>
                                    <p:animEffect transition="out" filter="wipe(down)">
                                      <p:cBhvr additive="repl">
                                        <p:cTn id="170" dur="500"/>
                                        <p:tgtEl>
                                          <p:spTgt spid="193"/>
                                        </p:tgtEl>
                                      </p:cBhvr>
                                    </p:animEffect>
                                  </p:childTnLst>
                                </p:cTn>
                              </p:par>
                              <p:par>
                                <p:cTn id="171" presetID="22" presetClass="entr" presetSubtype="4" fill="hold" nodeType="withEffect">
                                  <p:stCondLst>
                                    <p:cond delay="0"/>
                                  </p:stCondLst>
                                  <p:childTnLst>
                                    <p:set>
                                      <p:cBhvr>
                                        <p:cTn id="172" dur="1" fill="hold">
                                          <p:stCondLst>
                                            <p:cond delay="0"/>
                                          </p:stCondLst>
                                        </p:cTn>
                                        <p:tgtEl>
                                          <p:spTgt spid="194"/>
                                        </p:tgtEl>
                                        <p:attrNameLst>
                                          <p:attrName>style.visibility</p:attrName>
                                        </p:attrNameLst>
                                      </p:cBhvr>
                                      <p:to>
                                        <p:strVal val="visible"/>
                                      </p:to>
                                    </p:set>
                                    <p:animEffect transition="out" filter="wipe(down)">
                                      <p:cBhvr additive="repl">
                                        <p:cTn id="173" dur="500"/>
                                        <p:tgtEl>
                                          <p:spTgt spid="194"/>
                                        </p:tgtEl>
                                      </p:cBhvr>
                                    </p:animEffect>
                                  </p:childTnLst>
                                </p:cTn>
                              </p:par>
                              <p:par>
                                <p:cTn id="174" presetID="22" presetClass="entr" presetSubtype="4" fill="hold" nodeType="withEffect">
                                  <p:stCondLst>
                                    <p:cond delay="0"/>
                                  </p:stCondLst>
                                  <p:childTnLst>
                                    <p:set>
                                      <p:cBhvr>
                                        <p:cTn id="175" dur="1" fill="hold">
                                          <p:stCondLst>
                                            <p:cond delay="0"/>
                                          </p:stCondLst>
                                        </p:cTn>
                                        <p:tgtEl>
                                          <p:spTgt spid="197"/>
                                        </p:tgtEl>
                                        <p:attrNameLst>
                                          <p:attrName>style.visibility</p:attrName>
                                        </p:attrNameLst>
                                      </p:cBhvr>
                                      <p:to>
                                        <p:strVal val="visible"/>
                                      </p:to>
                                    </p:set>
                                    <p:animEffect transition="out" filter="wipe(down)">
                                      <p:cBhvr additive="repl">
                                        <p:cTn id="176" dur="500"/>
                                        <p:tgtEl>
                                          <p:spTgt spid="197"/>
                                        </p:tgtEl>
                                      </p:cBhvr>
                                    </p:animEffect>
                                  </p:childTnLst>
                                </p:cTn>
                              </p:par>
                              <p:par>
                                <p:cTn id="177" presetID="22" presetClass="entr" presetSubtype="4" fill="hold" nodeType="withEffect">
                                  <p:stCondLst>
                                    <p:cond delay="0"/>
                                  </p:stCondLst>
                                  <p:childTnLst>
                                    <p:set>
                                      <p:cBhvr>
                                        <p:cTn id="178" dur="1" fill="hold">
                                          <p:stCondLst>
                                            <p:cond delay="0"/>
                                          </p:stCondLst>
                                        </p:cTn>
                                        <p:tgtEl>
                                          <p:spTgt spid="196"/>
                                        </p:tgtEl>
                                        <p:attrNameLst>
                                          <p:attrName>style.visibility</p:attrName>
                                        </p:attrNameLst>
                                      </p:cBhvr>
                                      <p:to>
                                        <p:strVal val="visible"/>
                                      </p:to>
                                    </p:set>
                                    <p:animEffect transition="out" filter="wipe(down)">
                                      <p:cBhvr additive="repl">
                                        <p:cTn id="179" dur="500"/>
                                        <p:tgtEl>
                                          <p:spTgt spid="196"/>
                                        </p:tgtEl>
                                      </p:cBhvr>
                                    </p:animEffect>
                                  </p:childTnLst>
                                </p:cTn>
                              </p:par>
                              <p:par>
                                <p:cTn id="180" presetID="22" presetClass="entr" presetSubtype="4" fill="hold" nodeType="withEffect">
                                  <p:stCondLst>
                                    <p:cond delay="0"/>
                                  </p:stCondLst>
                                  <p:childTnLst>
                                    <p:set>
                                      <p:cBhvr>
                                        <p:cTn id="181" dur="1" fill="hold">
                                          <p:stCondLst>
                                            <p:cond delay="0"/>
                                          </p:stCondLst>
                                        </p:cTn>
                                        <p:tgtEl>
                                          <p:spTgt spid="195"/>
                                        </p:tgtEl>
                                        <p:attrNameLst>
                                          <p:attrName>style.visibility</p:attrName>
                                        </p:attrNameLst>
                                      </p:cBhvr>
                                      <p:to>
                                        <p:strVal val="visible"/>
                                      </p:to>
                                    </p:set>
                                    <p:animEffect transition="out" filter="wipe(down)">
                                      <p:cBhvr additive="repl">
                                        <p:cTn id="182" dur="500"/>
                                        <p:tgtEl>
                                          <p:spTgt spid="195"/>
                                        </p:tgtEl>
                                      </p:cBhvr>
                                    </p:animEffect>
                                  </p:childTnLst>
                                </p:cTn>
                              </p:par>
                              <p:par>
                                <p:cTn id="183" presetID="22" presetClass="entr" presetSubtype="4" fill="hold" nodeType="withEffect">
                                  <p:stCondLst>
                                    <p:cond delay="0"/>
                                  </p:stCondLst>
                                  <p:childTnLst>
                                    <p:set>
                                      <p:cBhvr>
                                        <p:cTn id="184" dur="1" fill="hold">
                                          <p:stCondLst>
                                            <p:cond delay="0"/>
                                          </p:stCondLst>
                                        </p:cTn>
                                        <p:tgtEl>
                                          <p:spTgt spid="200"/>
                                        </p:tgtEl>
                                        <p:attrNameLst>
                                          <p:attrName>style.visibility</p:attrName>
                                        </p:attrNameLst>
                                      </p:cBhvr>
                                      <p:to>
                                        <p:strVal val="visible"/>
                                      </p:to>
                                    </p:set>
                                    <p:animEffect transition="out" filter="wipe(down)">
                                      <p:cBhvr additive="repl">
                                        <p:cTn id="185" dur="500"/>
                                        <p:tgtEl>
                                          <p:spTgt spid="200"/>
                                        </p:tgtEl>
                                      </p:cBhvr>
                                    </p:animEffect>
                                  </p:childTnLst>
                                </p:cTn>
                              </p:par>
                              <p:par>
                                <p:cTn id="186" presetID="22" presetClass="entr" presetSubtype="4" fill="hold" nodeType="withEffect">
                                  <p:stCondLst>
                                    <p:cond delay="0"/>
                                  </p:stCondLst>
                                  <p:childTnLst>
                                    <p:set>
                                      <p:cBhvr>
                                        <p:cTn id="187" dur="1" fill="hold">
                                          <p:stCondLst>
                                            <p:cond delay="0"/>
                                          </p:stCondLst>
                                        </p:cTn>
                                        <p:tgtEl>
                                          <p:spTgt spid="199"/>
                                        </p:tgtEl>
                                        <p:attrNameLst>
                                          <p:attrName>style.visibility</p:attrName>
                                        </p:attrNameLst>
                                      </p:cBhvr>
                                      <p:to>
                                        <p:strVal val="visible"/>
                                      </p:to>
                                    </p:set>
                                    <p:animEffect transition="out" filter="wipe(down)">
                                      <p:cBhvr additive="repl">
                                        <p:cTn id="188" dur="500"/>
                                        <p:tgtEl>
                                          <p:spTgt spid="199"/>
                                        </p:tgtEl>
                                      </p:cBhvr>
                                    </p:animEffect>
                                  </p:childTnLst>
                                </p:cTn>
                              </p:par>
                              <p:par>
                                <p:cTn id="189" presetID="22" presetClass="entr" presetSubtype="4" fill="hold" nodeType="withEffect">
                                  <p:stCondLst>
                                    <p:cond delay="0"/>
                                  </p:stCondLst>
                                  <p:childTnLst>
                                    <p:set>
                                      <p:cBhvr>
                                        <p:cTn id="190" dur="1" fill="hold">
                                          <p:stCondLst>
                                            <p:cond delay="0"/>
                                          </p:stCondLst>
                                        </p:cTn>
                                        <p:tgtEl>
                                          <p:spTgt spid="198"/>
                                        </p:tgtEl>
                                        <p:attrNameLst>
                                          <p:attrName>style.visibility</p:attrName>
                                        </p:attrNameLst>
                                      </p:cBhvr>
                                      <p:to>
                                        <p:strVal val="visible"/>
                                      </p:to>
                                    </p:set>
                                    <p:animEffect transition="out" filter="wipe(down)">
                                      <p:cBhvr additive="repl">
                                        <p:cTn id="191" dur="500"/>
                                        <p:tgtEl>
                                          <p:spTgt spid="198"/>
                                        </p:tgtEl>
                                      </p:cBhvr>
                                    </p:animEffect>
                                  </p:childTnLst>
                                </p:cTn>
                              </p:par>
                            </p:childTnLst>
                          </p:cTn>
                        </p:par>
                        <p:par>
                          <p:cTn id="192" fill="hold">
                            <p:stCondLst>
                              <p:cond delay="500"/>
                            </p:stCondLst>
                            <p:childTnLst>
                              <p:par>
                                <p:cTn id="193" presetID="22" presetClass="entr" presetSubtype="4" fill="hold" nodeType="afterEffect">
                                  <p:stCondLst>
                                    <p:cond delay="0"/>
                                  </p:stCondLst>
                                  <p:childTnLst>
                                    <p:set>
                                      <p:cBhvr>
                                        <p:cTn id="194" dur="1" fill="hold">
                                          <p:stCondLst>
                                            <p:cond delay="0"/>
                                          </p:stCondLst>
                                        </p:cTn>
                                        <p:tgtEl>
                                          <p:spTgt spid="201"/>
                                        </p:tgtEl>
                                        <p:attrNameLst>
                                          <p:attrName>style.visibility</p:attrName>
                                        </p:attrNameLst>
                                      </p:cBhvr>
                                      <p:to>
                                        <p:strVal val="visible"/>
                                      </p:to>
                                    </p:set>
                                    <p:animEffect transition="out" filter="wipe(down)">
                                      <p:cBhvr additive="repl">
                                        <p:cTn id="195" dur="500"/>
                                        <p:tgtEl>
                                          <p:spTgt spid="201"/>
                                        </p:tgtEl>
                                      </p:cBhvr>
                                    </p:animEffect>
                                  </p:childTnLst>
                                </p:cTn>
                              </p:par>
                            </p:childTnLst>
                          </p:cTn>
                        </p:par>
                        <p:par>
                          <p:cTn id="196" fill="hold">
                            <p:stCondLst>
                              <p:cond delay="1000"/>
                            </p:stCondLst>
                            <p:childTnLst>
                              <p:par>
                                <p:cTn id="197" presetID="22" presetClass="entr" presetSubtype="4" fill="hold" nodeType="afterEffect">
                                  <p:stCondLst>
                                    <p:cond delay="0"/>
                                  </p:stCondLst>
                                  <p:childTnLst>
                                    <p:set>
                                      <p:cBhvr>
                                        <p:cTn id="198" dur="1" fill="hold">
                                          <p:stCondLst>
                                            <p:cond delay="0"/>
                                          </p:stCondLst>
                                        </p:cTn>
                                        <p:tgtEl>
                                          <p:spTgt spid="208"/>
                                        </p:tgtEl>
                                        <p:attrNameLst>
                                          <p:attrName>style.visibility</p:attrName>
                                        </p:attrNameLst>
                                      </p:cBhvr>
                                      <p:to>
                                        <p:strVal val="visible"/>
                                      </p:to>
                                    </p:set>
                                    <p:animEffect transition="out" filter="wipe(down)">
                                      <p:cBhvr additive="repl">
                                        <p:cTn id="199" dur="500"/>
                                        <p:tgtEl>
                                          <p:spTgt spid="208"/>
                                        </p:tgtEl>
                                      </p:cBhvr>
                                    </p:animEffect>
                                  </p:childTnLst>
                                </p:cTn>
                              </p:par>
                            </p:childTnLst>
                          </p:cTn>
                        </p:par>
                        <p:par>
                          <p:cTn id="200" fill="hold">
                            <p:stCondLst>
                              <p:cond delay="1500"/>
                            </p:stCondLst>
                            <p:childTnLst>
                              <p:par>
                                <p:cTn id="201" presetID="22" presetClass="entr" presetSubtype="4" fill="hold" nodeType="afterEffect">
                                  <p:stCondLst>
                                    <p:cond delay="0"/>
                                  </p:stCondLst>
                                  <p:childTnLst>
                                    <p:set>
                                      <p:cBhvr>
                                        <p:cTn id="202" dur="1" fill="hold">
                                          <p:stCondLst>
                                            <p:cond delay="0"/>
                                          </p:stCondLst>
                                        </p:cTn>
                                        <p:tgtEl>
                                          <p:spTgt spid="203"/>
                                        </p:tgtEl>
                                        <p:attrNameLst>
                                          <p:attrName>style.visibility</p:attrName>
                                        </p:attrNameLst>
                                      </p:cBhvr>
                                      <p:to>
                                        <p:strVal val="visible"/>
                                      </p:to>
                                    </p:set>
                                    <p:animEffect transition="out" filter="wipe(down)">
                                      <p:cBhvr additive="repl">
                                        <p:cTn id="203" dur="500"/>
                                        <p:tgtEl>
                                          <p:spTgt spid="203"/>
                                        </p:tgtEl>
                                      </p:cBhvr>
                                    </p:animEffect>
                                  </p:childTnLst>
                                </p:cTn>
                              </p:par>
                            </p:childTnLst>
                          </p:cTn>
                        </p:par>
                        <p:par>
                          <p:cTn id="204" fill="hold">
                            <p:stCondLst>
                              <p:cond delay="2000"/>
                            </p:stCondLst>
                            <p:childTnLst>
                              <p:par>
                                <p:cTn id="205" presetID="22" presetClass="entr" presetSubtype="4" fill="hold" nodeType="afterEffect">
                                  <p:stCondLst>
                                    <p:cond delay="0"/>
                                  </p:stCondLst>
                                  <p:childTnLst>
                                    <p:set>
                                      <p:cBhvr>
                                        <p:cTn id="206" dur="1" fill="hold">
                                          <p:stCondLst>
                                            <p:cond delay="0"/>
                                          </p:stCondLst>
                                        </p:cTn>
                                        <p:tgtEl>
                                          <p:spTgt spid="204"/>
                                        </p:tgtEl>
                                        <p:attrNameLst>
                                          <p:attrName>style.visibility</p:attrName>
                                        </p:attrNameLst>
                                      </p:cBhvr>
                                      <p:to>
                                        <p:strVal val="visible"/>
                                      </p:to>
                                    </p:set>
                                    <p:animEffect transition="out" filter="wipe(down)">
                                      <p:cBhvr additive="repl">
                                        <p:cTn id="207" dur="500"/>
                                        <p:tgtEl>
                                          <p:spTgt spid="204"/>
                                        </p:tgtEl>
                                      </p:cBhvr>
                                    </p:animEffect>
                                  </p:childTnLst>
                                </p:cTn>
                              </p:par>
                            </p:childTnLst>
                          </p:cTn>
                        </p:par>
                        <p:par>
                          <p:cTn id="208" fill="hold">
                            <p:stCondLst>
                              <p:cond delay="2500"/>
                            </p:stCondLst>
                            <p:childTnLst>
                              <p:par>
                                <p:cTn id="209" presetID="22" presetClass="entr" presetSubtype="4" fill="hold" nodeType="afterEffect">
                                  <p:stCondLst>
                                    <p:cond delay="0"/>
                                  </p:stCondLst>
                                  <p:childTnLst>
                                    <p:set>
                                      <p:cBhvr>
                                        <p:cTn id="210" dur="1" fill="hold">
                                          <p:stCondLst>
                                            <p:cond delay="0"/>
                                          </p:stCondLst>
                                        </p:cTn>
                                        <p:tgtEl>
                                          <p:spTgt spid="205"/>
                                        </p:tgtEl>
                                        <p:attrNameLst>
                                          <p:attrName>style.visibility</p:attrName>
                                        </p:attrNameLst>
                                      </p:cBhvr>
                                      <p:to>
                                        <p:strVal val="visible"/>
                                      </p:to>
                                    </p:set>
                                    <p:animEffect transition="out" filter="wipe(down)">
                                      <p:cBhvr additive="repl">
                                        <p:cTn id="211" dur="500"/>
                                        <p:tgtEl>
                                          <p:spTgt spid="205"/>
                                        </p:tgtEl>
                                      </p:cBhvr>
                                    </p:animEffect>
                                  </p:childTnLst>
                                </p:cTn>
                              </p:par>
                            </p:childTnLst>
                          </p:cTn>
                        </p:par>
                        <p:par>
                          <p:cTn id="212" fill="hold">
                            <p:stCondLst>
                              <p:cond delay="3000"/>
                            </p:stCondLst>
                            <p:childTnLst>
                              <p:par>
                                <p:cTn id="213" presetID="22" presetClass="entr" presetSubtype="4" fill="hold" nodeType="afterEffect">
                                  <p:stCondLst>
                                    <p:cond delay="0"/>
                                  </p:stCondLst>
                                  <p:childTnLst>
                                    <p:set>
                                      <p:cBhvr>
                                        <p:cTn id="214" dur="1" fill="hold">
                                          <p:stCondLst>
                                            <p:cond delay="0"/>
                                          </p:stCondLst>
                                        </p:cTn>
                                        <p:tgtEl>
                                          <p:spTgt spid="202"/>
                                        </p:tgtEl>
                                        <p:attrNameLst>
                                          <p:attrName>style.visibility</p:attrName>
                                        </p:attrNameLst>
                                      </p:cBhvr>
                                      <p:to>
                                        <p:strVal val="visible"/>
                                      </p:to>
                                    </p:set>
                                    <p:animEffect transition="out" filter="wipe(down)">
                                      <p:cBhvr additive="repl">
                                        <p:cTn id="215" dur="500"/>
                                        <p:tgtEl>
                                          <p:spTgt spid="202"/>
                                        </p:tgtEl>
                                      </p:cBhvr>
                                    </p:animEffect>
                                  </p:childTnLst>
                                </p:cTn>
                              </p:par>
                            </p:childTnLst>
                          </p:cTn>
                        </p:par>
                        <p:par>
                          <p:cTn id="216" fill="hold">
                            <p:stCondLst>
                              <p:cond delay="3500"/>
                            </p:stCondLst>
                            <p:childTnLst>
                              <p:par>
                                <p:cTn id="217" presetID="22" presetClass="entr" presetSubtype="4" fill="hold" nodeType="afterEffect">
                                  <p:stCondLst>
                                    <p:cond delay="0"/>
                                  </p:stCondLst>
                                  <p:childTnLst>
                                    <p:set>
                                      <p:cBhvr>
                                        <p:cTn id="218" dur="1" fill="hold">
                                          <p:stCondLst>
                                            <p:cond delay="0"/>
                                          </p:stCondLst>
                                        </p:cTn>
                                        <p:tgtEl>
                                          <p:spTgt spid="207"/>
                                        </p:tgtEl>
                                        <p:attrNameLst>
                                          <p:attrName>style.visibility</p:attrName>
                                        </p:attrNameLst>
                                      </p:cBhvr>
                                      <p:to>
                                        <p:strVal val="visible"/>
                                      </p:to>
                                    </p:set>
                                    <p:animEffect transition="out" filter="wipe(down)">
                                      <p:cBhvr additive="repl">
                                        <p:cTn id="219" dur="500"/>
                                        <p:tgtEl>
                                          <p:spTgt spid="207"/>
                                        </p:tgtEl>
                                      </p:cBhvr>
                                    </p:animEffect>
                                  </p:childTnLst>
                                </p:cTn>
                              </p:par>
                            </p:childTnLst>
                          </p:cTn>
                        </p:par>
                        <p:par>
                          <p:cTn id="220" fill="hold">
                            <p:stCondLst>
                              <p:cond delay="4000"/>
                            </p:stCondLst>
                            <p:childTnLst>
                              <p:par>
                                <p:cTn id="221" presetID="22" presetClass="entr" presetSubtype="4" fill="hold" nodeType="afterEffect">
                                  <p:stCondLst>
                                    <p:cond delay="0"/>
                                  </p:stCondLst>
                                  <p:childTnLst>
                                    <p:set>
                                      <p:cBhvr>
                                        <p:cTn id="222" dur="1" fill="hold">
                                          <p:stCondLst>
                                            <p:cond delay="0"/>
                                          </p:stCondLst>
                                        </p:cTn>
                                        <p:tgtEl>
                                          <p:spTgt spid="209"/>
                                        </p:tgtEl>
                                        <p:attrNameLst>
                                          <p:attrName>style.visibility</p:attrName>
                                        </p:attrNameLst>
                                      </p:cBhvr>
                                      <p:to>
                                        <p:strVal val="visible"/>
                                      </p:to>
                                    </p:set>
                                    <p:animEffect transition="out" filter="wipe(down)">
                                      <p:cBhvr additive="repl">
                                        <p:cTn id="223" dur="500"/>
                                        <p:tgtEl>
                                          <p:spTgt spid="209"/>
                                        </p:tgtEl>
                                      </p:cBhvr>
                                    </p:animEffect>
                                  </p:childTnLst>
                                </p:cTn>
                              </p:par>
                            </p:childTnLst>
                          </p:cTn>
                        </p:par>
                        <p:par>
                          <p:cTn id="224" fill="hold">
                            <p:stCondLst>
                              <p:cond delay="4500"/>
                            </p:stCondLst>
                            <p:childTnLst>
                              <p:par>
                                <p:cTn id="225" presetID="22" presetClass="entr" presetSubtype="4" fill="hold" nodeType="afterEffect">
                                  <p:stCondLst>
                                    <p:cond delay="0"/>
                                  </p:stCondLst>
                                  <p:childTnLst>
                                    <p:set>
                                      <p:cBhvr>
                                        <p:cTn id="226" dur="1" fill="hold">
                                          <p:stCondLst>
                                            <p:cond delay="0"/>
                                          </p:stCondLst>
                                        </p:cTn>
                                        <p:tgtEl>
                                          <p:spTgt spid="206"/>
                                        </p:tgtEl>
                                        <p:attrNameLst>
                                          <p:attrName>style.visibility</p:attrName>
                                        </p:attrNameLst>
                                      </p:cBhvr>
                                      <p:to>
                                        <p:strVal val="visible"/>
                                      </p:to>
                                    </p:set>
                                    <p:animEffect transition="out" filter="wipe(down)">
                                      <p:cBhvr additive="repl">
                                        <p:cTn id="227" dur="500"/>
                                        <p:tgtEl>
                                          <p:spTgt spid="206"/>
                                        </p:tgtEl>
                                      </p:cBhvr>
                                    </p:animEffect>
                                  </p:childTnLst>
                                </p:cTn>
                              </p:par>
                            </p:childTnLst>
                          </p:cTn>
                        </p:par>
                        <p:par>
                          <p:cTn id="228" fill="hold">
                            <p:stCondLst>
                              <p:cond delay="5000"/>
                            </p:stCondLst>
                            <p:childTnLst>
                              <p:par>
                                <p:cTn id="229" presetID="22" presetClass="entr" presetSubtype="4" fill="hold" nodeType="afterEffect">
                                  <p:stCondLst>
                                    <p:cond delay="0"/>
                                  </p:stCondLst>
                                  <p:childTnLst>
                                    <p:set>
                                      <p:cBhvr>
                                        <p:cTn id="230" dur="1" fill="hold">
                                          <p:stCondLst>
                                            <p:cond delay="0"/>
                                          </p:stCondLst>
                                        </p:cTn>
                                        <p:tgtEl>
                                          <p:spTgt spid="212"/>
                                        </p:tgtEl>
                                        <p:attrNameLst>
                                          <p:attrName>style.visibility</p:attrName>
                                        </p:attrNameLst>
                                      </p:cBhvr>
                                      <p:to>
                                        <p:strVal val="visible"/>
                                      </p:to>
                                    </p:set>
                                    <p:animEffect transition="out" filter="wipe(down)">
                                      <p:cBhvr additive="repl">
                                        <p:cTn id="231" dur="500"/>
                                        <p:tgtEl>
                                          <p:spTgt spid="212"/>
                                        </p:tgtEl>
                                      </p:cBhvr>
                                    </p:animEffect>
                                  </p:childTnLst>
                                </p:cTn>
                              </p:par>
                            </p:childTnLst>
                          </p:cTn>
                        </p:par>
                        <p:par>
                          <p:cTn id="232" fill="hold">
                            <p:stCondLst>
                              <p:cond delay="5500"/>
                            </p:stCondLst>
                            <p:childTnLst>
                              <p:par>
                                <p:cTn id="233" presetID="22" presetClass="entr" presetSubtype="4" fill="hold" nodeType="afterEffect">
                                  <p:stCondLst>
                                    <p:cond delay="0"/>
                                  </p:stCondLst>
                                  <p:childTnLst>
                                    <p:set>
                                      <p:cBhvr>
                                        <p:cTn id="234" dur="1" fill="hold">
                                          <p:stCondLst>
                                            <p:cond delay="0"/>
                                          </p:stCondLst>
                                        </p:cTn>
                                        <p:tgtEl>
                                          <p:spTgt spid="211"/>
                                        </p:tgtEl>
                                        <p:attrNameLst>
                                          <p:attrName>style.visibility</p:attrName>
                                        </p:attrNameLst>
                                      </p:cBhvr>
                                      <p:to>
                                        <p:strVal val="visible"/>
                                      </p:to>
                                    </p:set>
                                    <p:animEffect transition="out" filter="wipe(down)">
                                      <p:cBhvr additive="repl">
                                        <p:cTn id="235" dur="500"/>
                                        <p:tgtEl>
                                          <p:spTgt spid="211"/>
                                        </p:tgtEl>
                                      </p:cBhvr>
                                    </p:animEffect>
                                  </p:childTnLst>
                                </p:cTn>
                              </p:par>
                            </p:childTnLst>
                          </p:cTn>
                        </p:par>
                        <p:par>
                          <p:cTn id="236" fill="hold">
                            <p:stCondLst>
                              <p:cond delay="6000"/>
                            </p:stCondLst>
                            <p:childTnLst>
                              <p:par>
                                <p:cTn id="237" presetID="22" presetClass="entr" presetSubtype="4" fill="hold" nodeType="afterEffect">
                                  <p:stCondLst>
                                    <p:cond delay="0"/>
                                  </p:stCondLst>
                                  <p:childTnLst>
                                    <p:set>
                                      <p:cBhvr>
                                        <p:cTn id="238" dur="1" fill="hold">
                                          <p:stCondLst>
                                            <p:cond delay="0"/>
                                          </p:stCondLst>
                                        </p:cTn>
                                        <p:tgtEl>
                                          <p:spTgt spid="210"/>
                                        </p:tgtEl>
                                        <p:attrNameLst>
                                          <p:attrName>style.visibility</p:attrName>
                                        </p:attrNameLst>
                                      </p:cBhvr>
                                      <p:to>
                                        <p:strVal val="visible"/>
                                      </p:to>
                                    </p:set>
                                    <p:animEffect transition="out" filter="wipe(down)">
                                      <p:cBhvr additive="repl">
                                        <p:cTn id="239" dur="500"/>
                                        <p:tgtEl>
                                          <p:spTgt spid="210"/>
                                        </p:tgtEl>
                                      </p:cBhvr>
                                    </p:animEffect>
                                  </p:childTnLst>
                                </p:cTn>
                              </p:par>
                            </p:childTnLst>
                          </p:cTn>
                        </p:par>
                        <p:par>
                          <p:cTn id="240" fill="hold">
                            <p:stCondLst>
                              <p:cond delay="6500"/>
                            </p:stCondLst>
                            <p:childTnLst>
                              <p:par>
                                <p:cTn id="241" presetID="4" presetClass="entr" presetSubtype="16" fill="hold" nodeType="afterEffect">
                                  <p:stCondLst>
                                    <p:cond delay="0"/>
                                  </p:stCondLst>
                                  <p:childTnLst>
                                    <p:set>
                                      <p:cBhvr>
                                        <p:cTn id="242" dur="1" fill="hold">
                                          <p:stCondLst>
                                            <p:cond delay="0"/>
                                          </p:stCondLst>
                                        </p:cTn>
                                        <p:tgtEl>
                                          <p:spTgt spid="222"/>
                                        </p:tgtEl>
                                        <p:attrNameLst>
                                          <p:attrName>style.visibility</p:attrName>
                                        </p:attrNameLst>
                                      </p:cBhvr>
                                      <p:to>
                                        <p:strVal val="visible"/>
                                      </p:to>
                                    </p:set>
                                    <p:animEffect transition="out" filter="box(in)">
                                      <p:cBhvr additive="repl">
                                        <p:cTn id="243" dur="1000"/>
                                        <p:tgtEl>
                                          <p:spTgt spid="222"/>
                                        </p:tgtEl>
                                      </p:cBhvr>
                                    </p:animEffect>
                                  </p:childTnLst>
                                </p:cTn>
                              </p:par>
                              <p:par>
                                <p:cTn id="244" presetID="4" presetClass="entr" presetSubtype="16" fill="hold" nodeType="withEffect">
                                  <p:stCondLst>
                                    <p:cond delay="0"/>
                                  </p:stCondLst>
                                  <p:childTnLst>
                                    <p:set>
                                      <p:cBhvr>
                                        <p:cTn id="245" dur="1" fill="hold">
                                          <p:stCondLst>
                                            <p:cond delay="0"/>
                                          </p:stCondLst>
                                        </p:cTn>
                                        <p:tgtEl>
                                          <p:spTgt spid="223"/>
                                        </p:tgtEl>
                                        <p:attrNameLst>
                                          <p:attrName>style.visibility</p:attrName>
                                        </p:attrNameLst>
                                      </p:cBhvr>
                                      <p:to>
                                        <p:strVal val="visible"/>
                                      </p:to>
                                    </p:set>
                                    <p:animEffect transition="out" filter="box(in)">
                                      <p:cBhvr additive="repl">
                                        <p:cTn id="246" dur="1000"/>
                                        <p:tgtEl>
                                          <p:spTgt spid="223"/>
                                        </p:tgtEl>
                                      </p:cBhvr>
                                    </p:animEffect>
                                  </p:childTnLst>
                                </p:cTn>
                              </p:par>
                              <p:par>
                                <p:cTn id="247" presetID="4" presetClass="entr" presetSubtype="16" fill="hold" nodeType="withEffect">
                                  <p:stCondLst>
                                    <p:cond delay="0"/>
                                  </p:stCondLst>
                                  <p:childTnLst>
                                    <p:set>
                                      <p:cBhvr>
                                        <p:cTn id="248" dur="1" fill="hold">
                                          <p:stCondLst>
                                            <p:cond delay="0"/>
                                          </p:stCondLst>
                                        </p:cTn>
                                        <p:tgtEl>
                                          <p:spTgt spid="224"/>
                                        </p:tgtEl>
                                        <p:attrNameLst>
                                          <p:attrName>style.visibility</p:attrName>
                                        </p:attrNameLst>
                                      </p:cBhvr>
                                      <p:to>
                                        <p:strVal val="visible"/>
                                      </p:to>
                                    </p:set>
                                    <p:animEffect transition="out" filter="box(in)">
                                      <p:cBhvr additive="repl">
                                        <p:cTn id="249" dur="1000"/>
                                        <p:tgtEl>
                                          <p:spTgt spid="224"/>
                                        </p:tgtEl>
                                      </p:cBhvr>
                                    </p:animEffect>
                                  </p:childTnLst>
                                </p:cTn>
                              </p:par>
                              <p:par>
                                <p:cTn id="250" presetID="4" presetClass="entr" presetSubtype="16" fill="hold" nodeType="withEffect">
                                  <p:stCondLst>
                                    <p:cond delay="0"/>
                                  </p:stCondLst>
                                  <p:childTnLst>
                                    <p:set>
                                      <p:cBhvr>
                                        <p:cTn id="251" dur="1" fill="hold">
                                          <p:stCondLst>
                                            <p:cond delay="0"/>
                                          </p:stCondLst>
                                        </p:cTn>
                                        <p:tgtEl>
                                          <p:spTgt spid="221"/>
                                        </p:tgtEl>
                                        <p:attrNameLst>
                                          <p:attrName>style.visibility</p:attrName>
                                        </p:attrNameLst>
                                      </p:cBhvr>
                                      <p:to>
                                        <p:strVal val="visible"/>
                                      </p:to>
                                    </p:set>
                                    <p:animEffect transition="out" filter="box(in)">
                                      <p:cBhvr additive="repl">
                                        <p:cTn id="252" dur="1000"/>
                                        <p:tgtEl>
                                          <p:spTgt spid="221"/>
                                        </p:tgtEl>
                                      </p:cBhvr>
                                    </p:animEffect>
                                  </p:childTnLst>
                                </p:cTn>
                              </p:par>
                              <p:par>
                                <p:cTn id="253" presetID="4" presetClass="entr" presetSubtype="16" fill="hold" nodeType="withEffect">
                                  <p:stCondLst>
                                    <p:cond delay="0"/>
                                  </p:stCondLst>
                                  <p:childTnLst>
                                    <p:set>
                                      <p:cBhvr>
                                        <p:cTn id="254" dur="1" fill="hold">
                                          <p:stCondLst>
                                            <p:cond delay="0"/>
                                          </p:stCondLst>
                                        </p:cTn>
                                        <p:tgtEl>
                                          <p:spTgt spid="218"/>
                                        </p:tgtEl>
                                        <p:attrNameLst>
                                          <p:attrName>style.visibility</p:attrName>
                                        </p:attrNameLst>
                                      </p:cBhvr>
                                      <p:to>
                                        <p:strVal val="visible"/>
                                      </p:to>
                                    </p:set>
                                    <p:animEffect transition="out" filter="box(in)">
                                      <p:cBhvr additive="repl">
                                        <p:cTn id="255" dur="1000"/>
                                        <p:tgtEl>
                                          <p:spTgt spid="218"/>
                                        </p:tgtEl>
                                      </p:cBhvr>
                                    </p:animEffect>
                                  </p:childTnLst>
                                </p:cTn>
                              </p:par>
                              <p:par>
                                <p:cTn id="256" presetID="4" presetClass="entr" presetSubtype="16" fill="hold" nodeType="withEffect">
                                  <p:stCondLst>
                                    <p:cond delay="0"/>
                                  </p:stCondLst>
                                  <p:childTnLst>
                                    <p:set>
                                      <p:cBhvr>
                                        <p:cTn id="257" dur="1" fill="hold">
                                          <p:stCondLst>
                                            <p:cond delay="0"/>
                                          </p:stCondLst>
                                        </p:cTn>
                                        <p:tgtEl>
                                          <p:spTgt spid="219"/>
                                        </p:tgtEl>
                                        <p:attrNameLst>
                                          <p:attrName>style.visibility</p:attrName>
                                        </p:attrNameLst>
                                      </p:cBhvr>
                                      <p:to>
                                        <p:strVal val="visible"/>
                                      </p:to>
                                    </p:set>
                                    <p:animEffect transition="out" filter="box(in)">
                                      <p:cBhvr additive="repl">
                                        <p:cTn id="258" dur="1000"/>
                                        <p:tgtEl>
                                          <p:spTgt spid="219"/>
                                        </p:tgtEl>
                                      </p:cBhvr>
                                    </p:animEffect>
                                  </p:childTnLst>
                                </p:cTn>
                              </p:par>
                              <p:par>
                                <p:cTn id="259" presetID="4" presetClass="entr" presetSubtype="16" fill="hold" nodeType="withEffect">
                                  <p:stCondLst>
                                    <p:cond delay="0"/>
                                  </p:stCondLst>
                                  <p:childTnLst>
                                    <p:set>
                                      <p:cBhvr>
                                        <p:cTn id="260" dur="1" fill="hold">
                                          <p:stCondLst>
                                            <p:cond delay="0"/>
                                          </p:stCondLst>
                                        </p:cTn>
                                        <p:tgtEl>
                                          <p:spTgt spid="220"/>
                                        </p:tgtEl>
                                        <p:attrNameLst>
                                          <p:attrName>style.visibility</p:attrName>
                                        </p:attrNameLst>
                                      </p:cBhvr>
                                      <p:to>
                                        <p:strVal val="visible"/>
                                      </p:to>
                                    </p:set>
                                    <p:animEffect transition="out" filter="box(in)">
                                      <p:cBhvr additive="repl">
                                        <p:cTn id="261" dur="1000"/>
                                        <p:tgtEl>
                                          <p:spTgt spid="220"/>
                                        </p:tgtEl>
                                      </p:cBhvr>
                                    </p:animEffect>
                                  </p:childTnLst>
                                </p:cTn>
                              </p:par>
                              <p:par>
                                <p:cTn id="262" presetID="4" presetClass="entr" presetSubtype="16" fill="hold" nodeType="withEffect">
                                  <p:stCondLst>
                                    <p:cond delay="0"/>
                                  </p:stCondLst>
                                  <p:childTnLst>
                                    <p:set>
                                      <p:cBhvr>
                                        <p:cTn id="263" dur="1" fill="hold">
                                          <p:stCondLst>
                                            <p:cond delay="0"/>
                                          </p:stCondLst>
                                        </p:cTn>
                                        <p:tgtEl>
                                          <p:spTgt spid="217"/>
                                        </p:tgtEl>
                                        <p:attrNameLst>
                                          <p:attrName>style.visibility</p:attrName>
                                        </p:attrNameLst>
                                      </p:cBhvr>
                                      <p:to>
                                        <p:strVal val="visible"/>
                                      </p:to>
                                    </p:set>
                                    <p:animEffect transition="out" filter="box(in)">
                                      <p:cBhvr additive="repl">
                                        <p:cTn id="264" dur="1000"/>
                                        <p:tgtEl>
                                          <p:spTgt spid="217"/>
                                        </p:tgtEl>
                                      </p:cBhvr>
                                    </p:animEffect>
                                  </p:childTnLst>
                                </p:cTn>
                              </p:par>
                              <p:par>
                                <p:cTn id="265" presetID="4" presetClass="entr" presetSubtype="16" fill="hold" nodeType="withEffect">
                                  <p:stCondLst>
                                    <p:cond delay="0"/>
                                  </p:stCondLst>
                                  <p:childTnLst>
                                    <p:set>
                                      <p:cBhvr>
                                        <p:cTn id="266" dur="1" fill="hold">
                                          <p:stCondLst>
                                            <p:cond delay="0"/>
                                          </p:stCondLst>
                                        </p:cTn>
                                        <p:tgtEl>
                                          <p:spTgt spid="216"/>
                                        </p:tgtEl>
                                        <p:attrNameLst>
                                          <p:attrName>style.visibility</p:attrName>
                                        </p:attrNameLst>
                                      </p:cBhvr>
                                      <p:to>
                                        <p:strVal val="visible"/>
                                      </p:to>
                                    </p:set>
                                    <p:animEffect transition="out" filter="box(in)">
                                      <p:cBhvr additive="repl">
                                        <p:cTn id="267" dur="1000"/>
                                        <p:tgtEl>
                                          <p:spTgt spid="216"/>
                                        </p:tgtEl>
                                      </p:cBhvr>
                                    </p:animEffect>
                                  </p:childTnLst>
                                </p:cTn>
                              </p:par>
                              <p:par>
                                <p:cTn id="268" presetID="4" presetClass="entr" presetSubtype="16" fill="hold" nodeType="withEffect">
                                  <p:stCondLst>
                                    <p:cond delay="0"/>
                                  </p:stCondLst>
                                  <p:childTnLst>
                                    <p:set>
                                      <p:cBhvr>
                                        <p:cTn id="269" dur="1" fill="hold">
                                          <p:stCondLst>
                                            <p:cond delay="0"/>
                                          </p:stCondLst>
                                        </p:cTn>
                                        <p:tgtEl>
                                          <p:spTgt spid="215"/>
                                        </p:tgtEl>
                                        <p:attrNameLst>
                                          <p:attrName>style.visibility</p:attrName>
                                        </p:attrNameLst>
                                      </p:cBhvr>
                                      <p:to>
                                        <p:strVal val="visible"/>
                                      </p:to>
                                    </p:set>
                                    <p:animEffect transition="out" filter="box(in)">
                                      <p:cBhvr additive="repl">
                                        <p:cTn id="270" dur="1000"/>
                                        <p:tgtEl>
                                          <p:spTgt spid="215"/>
                                        </p:tgtEl>
                                      </p:cBhvr>
                                    </p:animEffect>
                                  </p:childTnLst>
                                </p:cTn>
                              </p:par>
                              <p:par>
                                <p:cTn id="271" presetID="4" presetClass="entr" presetSubtype="16" fill="hold" nodeType="withEffect">
                                  <p:stCondLst>
                                    <p:cond delay="0"/>
                                  </p:stCondLst>
                                  <p:childTnLst>
                                    <p:set>
                                      <p:cBhvr>
                                        <p:cTn id="272" dur="1" fill="hold">
                                          <p:stCondLst>
                                            <p:cond delay="0"/>
                                          </p:stCondLst>
                                        </p:cTn>
                                        <p:tgtEl>
                                          <p:spTgt spid="214"/>
                                        </p:tgtEl>
                                        <p:attrNameLst>
                                          <p:attrName>style.visibility</p:attrName>
                                        </p:attrNameLst>
                                      </p:cBhvr>
                                      <p:to>
                                        <p:strVal val="visible"/>
                                      </p:to>
                                    </p:set>
                                    <p:animEffect transition="out" filter="box(in)">
                                      <p:cBhvr additive="repl">
                                        <p:cTn id="273" dur="1000"/>
                                        <p:tgtEl>
                                          <p:spTgt spid="214"/>
                                        </p:tgtEl>
                                      </p:cBhvr>
                                    </p:animEffect>
                                  </p:childTnLst>
                                </p:cTn>
                              </p:par>
                              <p:par>
                                <p:cTn id="274" presetID="4" presetClass="entr" presetSubtype="16" fill="hold" nodeType="withEffect">
                                  <p:stCondLst>
                                    <p:cond delay="0"/>
                                  </p:stCondLst>
                                  <p:childTnLst>
                                    <p:set>
                                      <p:cBhvr>
                                        <p:cTn id="275" dur="1" fill="hold">
                                          <p:stCondLst>
                                            <p:cond delay="0"/>
                                          </p:stCondLst>
                                        </p:cTn>
                                        <p:tgtEl>
                                          <p:spTgt spid="213"/>
                                        </p:tgtEl>
                                        <p:attrNameLst>
                                          <p:attrName>style.visibility</p:attrName>
                                        </p:attrNameLst>
                                      </p:cBhvr>
                                      <p:to>
                                        <p:strVal val="visible"/>
                                      </p:to>
                                    </p:set>
                                    <p:animEffect transition="out" filter="box(in)">
                                      <p:cBhvr additive="repl">
                                        <p:cTn id="276" dur="1000"/>
                                        <p:tgtEl>
                                          <p:spTgt spid="213"/>
                                        </p:tgtEl>
                                      </p:cBhvr>
                                    </p:animEffect>
                                  </p:childTnLst>
                                </p:cTn>
                              </p:par>
                            </p:childTnLst>
                          </p:cTn>
                        </p:par>
                        <p:par>
                          <p:cTn id="277" fill="hold">
                            <p:stCondLst>
                              <p:cond delay="7500"/>
                            </p:stCondLst>
                            <p:childTnLst>
                              <p:par>
                                <p:cTn id="278" presetID="8" presetClass="entr" presetSubtype="16" fill="hold" nodeType="afterEffect">
                                  <p:stCondLst>
                                    <p:cond delay="0"/>
                                  </p:stCondLst>
                                  <p:childTnLst>
                                    <p:set>
                                      <p:cBhvr>
                                        <p:cTn id="279" dur="1" fill="hold">
                                          <p:stCondLst>
                                            <p:cond delay="0"/>
                                          </p:stCondLst>
                                        </p:cTn>
                                        <p:tgtEl>
                                          <p:spTgt spid="228"/>
                                        </p:tgtEl>
                                        <p:attrNameLst>
                                          <p:attrName>style.visibility</p:attrName>
                                        </p:attrNameLst>
                                      </p:cBhvr>
                                      <p:to>
                                        <p:strVal val="visible"/>
                                      </p:to>
                                    </p:set>
                                    <p:animEffect transition="out" filter="diamond(in)">
                                      <p:cBhvr additive="repl">
                                        <p:cTn id="280" dur="2000"/>
                                        <p:tgtEl>
                                          <p:spTgt spid="228"/>
                                        </p:tgtEl>
                                      </p:cBhvr>
                                    </p:animEffect>
                                  </p:childTnLst>
                                </p:cTn>
                              </p:par>
                            </p:childTnLst>
                          </p:cTn>
                        </p:par>
                        <p:par>
                          <p:cTn id="281" fill="hold">
                            <p:stCondLst>
                              <p:cond delay="9500"/>
                            </p:stCondLst>
                            <p:childTnLst>
                              <p:par>
                                <p:cTn id="282" presetID="25" presetClass="entr" fill="hold" nodeType="afterEffect">
                                  <p:stCondLst>
                                    <p:cond delay="0"/>
                                  </p:stCondLst>
                                  <p:childTnLst>
                                    <p:set>
                                      <p:cBhvr>
                                        <p:cTn id="283" dur="1" fill="hold">
                                          <p:stCondLst>
                                            <p:cond delay="0"/>
                                          </p:stCondLst>
                                        </p:cTn>
                                        <p:tgtEl>
                                          <p:spTgt spid="225"/>
                                        </p:tgtEl>
                                        <p:attrNameLst>
                                          <p:attrName>style.visibility</p:attrName>
                                        </p:attrNameLst>
                                      </p:cBhvr>
                                      <p:to>
                                        <p:strVal val="visible"/>
                                      </p:to>
                                    </p:set>
                                    <p:anim calcmode="lin" valueType="num">
                                      <p:cBhvr additive="repl">
                                        <p:cTn id="284" dur="500" fill="hold">
                                          <p:stCondLst>
                                            <p:cond delay="0"/>
                                          </p:stCondLst>
                                        </p:cTn>
                                        <p:tgtEl>
                                          <p:spTgt spid="225"/>
                                        </p:tgtEl>
                                        <p:attrNameLst>
                                          <p:attrName/>
                                        </p:attrNameLst>
                                      </p:cBhvr>
                                      <p:tavLst>
                                        <p:tav tm="100000">
                                          <p:val>
                                            <p:strVal val="-90"/>
                                          </p:val>
                                        </p:tav>
                                        <p:tav tm="0">
                                          <p:val>
                                            <p:strVal val="0"/>
                                          </p:val>
                                        </p:tav>
                                      </p:tavLst>
                                    </p:anim>
                                    <p:anim calcmode="lin" valueType="num">
                                      <p:cBhvr additive="repl">
                                        <p:cTn id="285" dur="500" fill="hold">
                                          <p:stCondLst>
                                            <p:cond delay="0"/>
                                          </p:stCondLst>
                                        </p:cTn>
                                        <p:tgtEl>
                                          <p:spTgt spid="225"/>
                                        </p:tgtEl>
                                        <p:attrNameLst>
                                          <p:attrName/>
                                        </p:attrNameLst>
                                      </p:cBhvr>
                                      <p:tavLst>
                                        <p:tav tm="100000">
                                          <p:val>
                                            <p:strVal val="#ppt_w"/>
                                          </p:val>
                                        </p:tav>
                                        <p:tav tm="0">
                                          <p:val>
                                            <p:strVal val="#ppt_w*.05"/>
                                          </p:val>
                                        </p:tav>
                                      </p:tavLst>
                                    </p:anim>
                                    <p:anim calcmode="lin" valueType="num">
                                      <p:cBhvr additive="repl">
                                        <p:cTn id="286" dur="500" fill="hold">
                                          <p:stCondLst>
                                            <p:cond delay="500"/>
                                          </p:stCondLst>
                                        </p:cTn>
                                        <p:tgtEl>
                                          <p:spTgt spid="225"/>
                                        </p:tgtEl>
                                        <p:attrNameLst>
                                          <p:attrName/>
                                        </p:attrNameLst>
                                      </p:cBhvr>
                                      <p:tavLst>
                                        <p:tav tm="100000">
                                          <p:val>
                                            <p:strVal val="#ppt_w*.05"/>
                                          </p:val>
                                        </p:tav>
                                        <p:tav tm="0">
                                          <p:val>
                                            <p:strVal val="#ppt_w"/>
                                          </p:val>
                                        </p:tav>
                                      </p:tavLst>
                                    </p:anim>
                                    <p:anim calcmode="lin" valueType="num">
                                      <p:cBhvr additive="repl">
                                        <p:cTn id="287" dur="1000" fill="hold"/>
                                        <p:tgtEl>
                                          <p:spTgt spid="225"/>
                                        </p:tgtEl>
                                        <p:attrNameLst>
                                          <p:attrName/>
                                        </p:attrNameLst>
                                      </p:cBhvr>
                                      <p:tavLst>
                                        <p:tav tm="100000">
                                          <p:val>
                                            <p:strVal val="#ppt_h"/>
                                          </p:val>
                                        </p:tav>
                                        <p:tav tm="0">
                                          <p:val>
                                            <p:strVal val="#ppt_h"/>
                                          </p:val>
                                        </p:tav>
                                      </p:tavLst>
                                    </p:anim>
                                    <p:anim calcmode="lin" valueType="num">
                                      <p:cBhvr additive="repl">
                                        <p:cTn id="288" dur="500" fill="hold">
                                          <p:stCondLst>
                                            <p:cond delay="0"/>
                                          </p:stCondLst>
                                        </p:cTn>
                                        <p:tgtEl>
                                          <p:spTgt spid="225"/>
                                        </p:tgtEl>
                                        <p:attrNameLst>
                                          <p:attrName>ppt_x</p:attrName>
                                        </p:attrNameLst>
                                      </p:cBhvr>
                                      <p:tavLst>
                                        <p:tav tm="100000">
                                          <p:val>
                                            <p:strVal val="#ppt_x+.4"/>
                                          </p:val>
                                        </p:tav>
                                        <p:tav tm="0">
                                          <p:val>
                                            <p:strVal val="#ppt_x"/>
                                          </p:val>
                                        </p:tav>
                                      </p:tavLst>
                                    </p:anim>
                                    <p:anim calcmode="lin" valueType="num">
                                      <p:cBhvr additive="repl">
                                        <p:cTn id="289" dur="500" fill="hold">
                                          <p:stCondLst>
                                            <p:cond delay="0"/>
                                          </p:stCondLst>
                                        </p:cTn>
                                        <p:tgtEl>
                                          <p:spTgt spid="225"/>
                                        </p:tgtEl>
                                        <p:attrNameLst>
                                          <p:attrName>ppt_y</p:attrName>
                                        </p:attrNameLst>
                                      </p:cBhvr>
                                      <p:tavLst>
                                        <p:tav tm="100000">
                                          <p:val>
                                            <p:strVal val="#ppt_y-.2"/>
                                          </p:val>
                                        </p:tav>
                                        <p:tav tm="0">
                                          <p:val>
                                            <p:strVal val="#ppt_y+.1"/>
                                          </p:val>
                                        </p:tav>
                                      </p:tavLst>
                                    </p:anim>
                                    <p:anim calcmode="lin" valueType="num">
                                      <p:cBhvr additive="repl">
                                        <p:cTn id="290" dur="500" fill="hold">
                                          <p:stCondLst>
                                            <p:cond delay="500"/>
                                          </p:stCondLst>
                                        </p:cTn>
                                        <p:tgtEl>
                                          <p:spTgt spid="225"/>
                                        </p:tgtEl>
                                        <p:attrNameLst>
                                          <p:attrName>ppt_y</p:attrName>
                                        </p:attrNameLst>
                                      </p:cBhvr>
                                      <p:tavLst>
                                        <p:tav tm="100000">
                                          <p:val>
                                            <p:strVal val="#ppt_y+.1"/>
                                          </p:val>
                                        </p:tav>
                                        <p:tav tm="0">
                                          <p:val>
                                            <p:strVal val="#ppt_y"/>
                                          </p:val>
                                        </p:tav>
                                      </p:tavLst>
                                    </p:anim>
                                    <p:animEffect transition="in" filter="fade">
                                      <p:cBhvr additive="repl">
                                        <p:cTn id="291" dur="1000">
                                          <p:stCondLst>
                                            <p:cond delay="0"/>
                                          </p:stCondLst>
                                        </p:cTn>
                                        <p:tgtEl>
                                          <p:spTgt spid="225"/>
                                        </p:tgtEl>
                                      </p:cBhvr>
                                    </p:animEffect>
                                  </p:childTnLst>
                                </p:cTn>
                              </p:par>
                            </p:childTnLst>
                          </p:cTn>
                        </p:par>
                      </p:childTnLst>
                    </p:cTn>
                  </p:par>
                  <p:par>
                    <p:cTn id="292" fill="hold">
                      <p:stCondLst>
                        <p:cond delay="indefinite"/>
                      </p:stCondLst>
                      <p:childTnLst>
                        <p:par>
                          <p:cTn id="293" fill="hold">
                            <p:stCondLst>
                              <p:cond delay="0"/>
                            </p:stCondLst>
                            <p:childTnLst>
                              <p:par>
                                <p:cTn id="294" presetID="25" presetClass="entr" fill="hold" nodeType="clickEffect">
                                  <p:stCondLst>
                                    <p:cond delay="0"/>
                                  </p:stCondLst>
                                  <p:childTnLst>
                                    <p:set>
                                      <p:cBhvr>
                                        <p:cTn id="295" dur="1" fill="hold">
                                          <p:stCondLst>
                                            <p:cond delay="0"/>
                                          </p:stCondLst>
                                        </p:cTn>
                                        <p:tgtEl>
                                          <p:spTgt spid="226"/>
                                        </p:tgtEl>
                                        <p:attrNameLst>
                                          <p:attrName>style.visibility</p:attrName>
                                        </p:attrNameLst>
                                      </p:cBhvr>
                                      <p:to>
                                        <p:strVal val="visible"/>
                                      </p:to>
                                    </p:set>
                                    <p:anim calcmode="lin" valueType="num">
                                      <p:cBhvr additive="repl">
                                        <p:cTn id="296" dur="500" fill="hold">
                                          <p:stCondLst>
                                            <p:cond delay="0"/>
                                          </p:stCondLst>
                                        </p:cTn>
                                        <p:tgtEl>
                                          <p:spTgt spid="226"/>
                                        </p:tgtEl>
                                        <p:attrNameLst>
                                          <p:attrName/>
                                        </p:attrNameLst>
                                      </p:cBhvr>
                                      <p:tavLst>
                                        <p:tav tm="100000">
                                          <p:val>
                                            <p:strVal val="-90"/>
                                          </p:val>
                                        </p:tav>
                                        <p:tav tm="0">
                                          <p:val>
                                            <p:strVal val="0"/>
                                          </p:val>
                                        </p:tav>
                                      </p:tavLst>
                                    </p:anim>
                                    <p:anim calcmode="lin" valueType="num">
                                      <p:cBhvr additive="repl">
                                        <p:cTn id="297" dur="500" fill="hold">
                                          <p:stCondLst>
                                            <p:cond delay="0"/>
                                          </p:stCondLst>
                                        </p:cTn>
                                        <p:tgtEl>
                                          <p:spTgt spid="226"/>
                                        </p:tgtEl>
                                        <p:attrNameLst>
                                          <p:attrName/>
                                        </p:attrNameLst>
                                      </p:cBhvr>
                                      <p:tavLst>
                                        <p:tav tm="100000">
                                          <p:val>
                                            <p:strVal val="#ppt_w"/>
                                          </p:val>
                                        </p:tav>
                                        <p:tav tm="0">
                                          <p:val>
                                            <p:strVal val="#ppt_w*.05"/>
                                          </p:val>
                                        </p:tav>
                                      </p:tavLst>
                                    </p:anim>
                                    <p:anim calcmode="lin" valueType="num">
                                      <p:cBhvr additive="repl">
                                        <p:cTn id="298" dur="500" fill="hold">
                                          <p:stCondLst>
                                            <p:cond delay="500"/>
                                          </p:stCondLst>
                                        </p:cTn>
                                        <p:tgtEl>
                                          <p:spTgt spid="226"/>
                                        </p:tgtEl>
                                        <p:attrNameLst>
                                          <p:attrName/>
                                        </p:attrNameLst>
                                      </p:cBhvr>
                                      <p:tavLst>
                                        <p:tav tm="100000">
                                          <p:val>
                                            <p:strVal val="#ppt_w*.05"/>
                                          </p:val>
                                        </p:tav>
                                        <p:tav tm="0">
                                          <p:val>
                                            <p:strVal val="#ppt_w"/>
                                          </p:val>
                                        </p:tav>
                                      </p:tavLst>
                                    </p:anim>
                                    <p:anim calcmode="lin" valueType="num">
                                      <p:cBhvr additive="repl">
                                        <p:cTn id="299" dur="1000" fill="hold"/>
                                        <p:tgtEl>
                                          <p:spTgt spid="226"/>
                                        </p:tgtEl>
                                        <p:attrNameLst>
                                          <p:attrName/>
                                        </p:attrNameLst>
                                      </p:cBhvr>
                                      <p:tavLst>
                                        <p:tav tm="100000">
                                          <p:val>
                                            <p:strVal val="#ppt_h"/>
                                          </p:val>
                                        </p:tav>
                                        <p:tav tm="0">
                                          <p:val>
                                            <p:strVal val="#ppt_h"/>
                                          </p:val>
                                        </p:tav>
                                      </p:tavLst>
                                    </p:anim>
                                    <p:anim calcmode="lin" valueType="num">
                                      <p:cBhvr additive="repl">
                                        <p:cTn id="300" dur="500" fill="hold">
                                          <p:stCondLst>
                                            <p:cond delay="0"/>
                                          </p:stCondLst>
                                        </p:cTn>
                                        <p:tgtEl>
                                          <p:spTgt spid="226"/>
                                        </p:tgtEl>
                                        <p:attrNameLst>
                                          <p:attrName>ppt_x</p:attrName>
                                        </p:attrNameLst>
                                      </p:cBhvr>
                                      <p:tavLst>
                                        <p:tav tm="100000">
                                          <p:val>
                                            <p:strVal val="#ppt_x+.4"/>
                                          </p:val>
                                        </p:tav>
                                        <p:tav tm="0">
                                          <p:val>
                                            <p:strVal val="#ppt_x"/>
                                          </p:val>
                                        </p:tav>
                                      </p:tavLst>
                                    </p:anim>
                                    <p:anim calcmode="lin" valueType="num">
                                      <p:cBhvr additive="repl">
                                        <p:cTn id="301" dur="500" fill="hold">
                                          <p:stCondLst>
                                            <p:cond delay="0"/>
                                          </p:stCondLst>
                                        </p:cTn>
                                        <p:tgtEl>
                                          <p:spTgt spid="226"/>
                                        </p:tgtEl>
                                        <p:attrNameLst>
                                          <p:attrName>ppt_y</p:attrName>
                                        </p:attrNameLst>
                                      </p:cBhvr>
                                      <p:tavLst>
                                        <p:tav tm="100000">
                                          <p:val>
                                            <p:strVal val="#ppt_y-.2"/>
                                          </p:val>
                                        </p:tav>
                                        <p:tav tm="0">
                                          <p:val>
                                            <p:strVal val="#ppt_y+.1"/>
                                          </p:val>
                                        </p:tav>
                                      </p:tavLst>
                                    </p:anim>
                                    <p:anim calcmode="lin" valueType="num">
                                      <p:cBhvr additive="repl">
                                        <p:cTn id="302" dur="500" fill="hold">
                                          <p:stCondLst>
                                            <p:cond delay="500"/>
                                          </p:stCondLst>
                                        </p:cTn>
                                        <p:tgtEl>
                                          <p:spTgt spid="226"/>
                                        </p:tgtEl>
                                        <p:attrNameLst>
                                          <p:attrName>ppt_y</p:attrName>
                                        </p:attrNameLst>
                                      </p:cBhvr>
                                      <p:tavLst>
                                        <p:tav tm="100000">
                                          <p:val>
                                            <p:strVal val="#ppt_y+.1"/>
                                          </p:val>
                                        </p:tav>
                                        <p:tav tm="0">
                                          <p:val>
                                            <p:strVal val="#ppt_y"/>
                                          </p:val>
                                        </p:tav>
                                      </p:tavLst>
                                    </p:anim>
                                    <p:animEffect transition="in" filter="fade">
                                      <p:cBhvr additive="repl">
                                        <p:cTn id="303" dur="1000">
                                          <p:stCondLst>
                                            <p:cond delay="0"/>
                                          </p:stCondLst>
                                        </p:cTn>
                                        <p:tgtEl>
                                          <p:spTgt spid="226"/>
                                        </p:tgtEl>
                                      </p:cBhvr>
                                    </p:animEffect>
                                  </p:childTnLst>
                                </p:cTn>
                              </p:par>
                            </p:childTnLst>
                          </p:cTn>
                        </p:par>
                      </p:childTnLst>
                    </p:cTn>
                  </p:par>
                  <p:par>
                    <p:cTn id="304" fill="hold">
                      <p:stCondLst>
                        <p:cond delay="indefinite"/>
                      </p:stCondLst>
                      <p:childTnLst>
                        <p:par>
                          <p:cTn id="305" fill="hold">
                            <p:stCondLst>
                              <p:cond delay="0"/>
                            </p:stCondLst>
                            <p:childTnLst>
                              <p:par>
                                <p:cTn id="306" presetID="25" presetClass="entr" fill="hold" nodeType="clickEffect">
                                  <p:stCondLst>
                                    <p:cond delay="0"/>
                                  </p:stCondLst>
                                  <p:childTnLst>
                                    <p:set>
                                      <p:cBhvr>
                                        <p:cTn id="307" dur="1" fill="hold">
                                          <p:stCondLst>
                                            <p:cond delay="0"/>
                                          </p:stCondLst>
                                        </p:cTn>
                                        <p:tgtEl>
                                          <p:spTgt spid="227"/>
                                        </p:tgtEl>
                                        <p:attrNameLst>
                                          <p:attrName>style.visibility</p:attrName>
                                        </p:attrNameLst>
                                      </p:cBhvr>
                                      <p:to>
                                        <p:strVal val="visible"/>
                                      </p:to>
                                    </p:set>
                                    <p:anim calcmode="lin" valueType="num">
                                      <p:cBhvr additive="repl">
                                        <p:cTn id="308" dur="500" fill="hold">
                                          <p:stCondLst>
                                            <p:cond delay="0"/>
                                          </p:stCondLst>
                                        </p:cTn>
                                        <p:tgtEl>
                                          <p:spTgt spid="227"/>
                                        </p:tgtEl>
                                        <p:attrNameLst>
                                          <p:attrName/>
                                        </p:attrNameLst>
                                      </p:cBhvr>
                                      <p:tavLst>
                                        <p:tav tm="100000">
                                          <p:val>
                                            <p:strVal val="-90"/>
                                          </p:val>
                                        </p:tav>
                                        <p:tav tm="0">
                                          <p:val>
                                            <p:strVal val="0"/>
                                          </p:val>
                                        </p:tav>
                                      </p:tavLst>
                                    </p:anim>
                                    <p:anim calcmode="lin" valueType="num">
                                      <p:cBhvr additive="repl">
                                        <p:cTn id="309" dur="500" fill="hold">
                                          <p:stCondLst>
                                            <p:cond delay="0"/>
                                          </p:stCondLst>
                                        </p:cTn>
                                        <p:tgtEl>
                                          <p:spTgt spid="227"/>
                                        </p:tgtEl>
                                        <p:attrNameLst>
                                          <p:attrName/>
                                        </p:attrNameLst>
                                      </p:cBhvr>
                                      <p:tavLst>
                                        <p:tav tm="100000">
                                          <p:val>
                                            <p:strVal val="#ppt_w"/>
                                          </p:val>
                                        </p:tav>
                                        <p:tav tm="0">
                                          <p:val>
                                            <p:strVal val="#ppt_w*.05"/>
                                          </p:val>
                                        </p:tav>
                                      </p:tavLst>
                                    </p:anim>
                                    <p:anim calcmode="lin" valueType="num">
                                      <p:cBhvr additive="repl">
                                        <p:cTn id="310" dur="500" fill="hold">
                                          <p:stCondLst>
                                            <p:cond delay="500"/>
                                          </p:stCondLst>
                                        </p:cTn>
                                        <p:tgtEl>
                                          <p:spTgt spid="227"/>
                                        </p:tgtEl>
                                        <p:attrNameLst>
                                          <p:attrName/>
                                        </p:attrNameLst>
                                      </p:cBhvr>
                                      <p:tavLst>
                                        <p:tav tm="100000">
                                          <p:val>
                                            <p:strVal val="#ppt_w*.05"/>
                                          </p:val>
                                        </p:tav>
                                        <p:tav tm="0">
                                          <p:val>
                                            <p:strVal val="#ppt_w"/>
                                          </p:val>
                                        </p:tav>
                                      </p:tavLst>
                                    </p:anim>
                                    <p:anim calcmode="lin" valueType="num">
                                      <p:cBhvr additive="repl">
                                        <p:cTn id="311" dur="1000" fill="hold"/>
                                        <p:tgtEl>
                                          <p:spTgt spid="227"/>
                                        </p:tgtEl>
                                        <p:attrNameLst>
                                          <p:attrName/>
                                        </p:attrNameLst>
                                      </p:cBhvr>
                                      <p:tavLst>
                                        <p:tav tm="100000">
                                          <p:val>
                                            <p:strVal val="#ppt_h"/>
                                          </p:val>
                                        </p:tav>
                                        <p:tav tm="0">
                                          <p:val>
                                            <p:strVal val="#ppt_h"/>
                                          </p:val>
                                        </p:tav>
                                      </p:tavLst>
                                    </p:anim>
                                    <p:anim calcmode="lin" valueType="num">
                                      <p:cBhvr additive="repl">
                                        <p:cTn id="312" dur="500" fill="hold">
                                          <p:stCondLst>
                                            <p:cond delay="0"/>
                                          </p:stCondLst>
                                        </p:cTn>
                                        <p:tgtEl>
                                          <p:spTgt spid="227"/>
                                        </p:tgtEl>
                                        <p:attrNameLst>
                                          <p:attrName>ppt_x</p:attrName>
                                        </p:attrNameLst>
                                      </p:cBhvr>
                                      <p:tavLst>
                                        <p:tav tm="100000">
                                          <p:val>
                                            <p:strVal val="#ppt_x+.4"/>
                                          </p:val>
                                        </p:tav>
                                        <p:tav tm="0">
                                          <p:val>
                                            <p:strVal val="#ppt_x"/>
                                          </p:val>
                                        </p:tav>
                                      </p:tavLst>
                                    </p:anim>
                                    <p:anim calcmode="lin" valueType="num">
                                      <p:cBhvr additive="repl">
                                        <p:cTn id="313" dur="500" fill="hold">
                                          <p:stCondLst>
                                            <p:cond delay="0"/>
                                          </p:stCondLst>
                                        </p:cTn>
                                        <p:tgtEl>
                                          <p:spTgt spid="227"/>
                                        </p:tgtEl>
                                        <p:attrNameLst>
                                          <p:attrName>ppt_y</p:attrName>
                                        </p:attrNameLst>
                                      </p:cBhvr>
                                      <p:tavLst>
                                        <p:tav tm="100000">
                                          <p:val>
                                            <p:strVal val="#ppt_y-.2"/>
                                          </p:val>
                                        </p:tav>
                                        <p:tav tm="0">
                                          <p:val>
                                            <p:strVal val="#ppt_y+.1"/>
                                          </p:val>
                                        </p:tav>
                                      </p:tavLst>
                                    </p:anim>
                                    <p:anim calcmode="lin" valueType="num">
                                      <p:cBhvr additive="repl">
                                        <p:cTn id="314" dur="500" fill="hold">
                                          <p:stCondLst>
                                            <p:cond delay="500"/>
                                          </p:stCondLst>
                                        </p:cTn>
                                        <p:tgtEl>
                                          <p:spTgt spid="227"/>
                                        </p:tgtEl>
                                        <p:attrNameLst>
                                          <p:attrName>ppt_y</p:attrName>
                                        </p:attrNameLst>
                                      </p:cBhvr>
                                      <p:tavLst>
                                        <p:tav tm="100000">
                                          <p:val>
                                            <p:strVal val="#ppt_y+.1"/>
                                          </p:val>
                                        </p:tav>
                                        <p:tav tm="0">
                                          <p:val>
                                            <p:strVal val="#ppt_y"/>
                                          </p:val>
                                        </p:tav>
                                      </p:tavLst>
                                    </p:anim>
                                    <p:animEffect transition="in" filter="fade">
                                      <p:cBhvr additive="repl">
                                        <p:cTn id="315" dur="1000">
                                          <p:stCondLst>
                                            <p:cond delay="0"/>
                                          </p:stCondLst>
                                        </p:cTn>
                                        <p:tgtEl>
                                          <p:spTgt spid="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CustomShape 3"/>
          <p:cNvSpPr/>
          <p:nvPr/>
        </p:nvSpPr>
        <p:spPr>
          <a:xfrm>
            <a:off x="214850" y="1039502"/>
            <a:ext cx="11898488" cy="785737"/>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just">
              <a:lnSpc>
                <a:spcPct val="80000"/>
              </a:lnSpc>
            </a:pPr>
            <a:r>
              <a:rPr lang="es-AR" sz="2500" spc="-1" dirty="0">
                <a:solidFill>
                  <a:srgbClr val="000000"/>
                </a:solidFill>
                <a:uFill>
                  <a:solidFill>
                    <a:srgbClr val="FFFFFF"/>
                  </a:solidFill>
                </a:uFill>
                <a:latin typeface="Calibri"/>
              </a:rPr>
              <a:t>No solo alcanza con muestrear la señal cada determinado tiempo (</a:t>
            </a:r>
            <a:r>
              <a:rPr lang="es-AR" sz="2500" spc="-1" dirty="0" err="1">
                <a:solidFill>
                  <a:srgbClr val="000000"/>
                </a:solidFill>
                <a:uFill>
                  <a:solidFill>
                    <a:srgbClr val="FFFFFF"/>
                  </a:solidFill>
                </a:uFill>
                <a:latin typeface="Calibri"/>
              </a:rPr>
              <a:t>Ts</a:t>
            </a:r>
            <a:r>
              <a:rPr lang="es-AR" sz="2500" spc="-1" dirty="0">
                <a:solidFill>
                  <a:srgbClr val="000000"/>
                </a:solidFill>
                <a:uFill>
                  <a:solidFill>
                    <a:srgbClr val="FFFFFF"/>
                  </a:solidFill>
                </a:uFill>
                <a:latin typeface="Calibri"/>
              </a:rPr>
              <a:t>). Además (ya vimos), cuanto mayor cantidad sean los “pasos” de la amplitud, mejor:</a:t>
            </a:r>
            <a:endParaRPr lang="es-AR" spc="-1" dirty="0">
              <a:solidFill>
                <a:srgbClr val="000000"/>
              </a:solidFill>
              <a:uFill>
                <a:solidFill>
                  <a:srgbClr val="FFFFFF"/>
                </a:solidFill>
              </a:uFill>
              <a:latin typeface="Arial"/>
            </a:endParaRPr>
          </a:p>
        </p:txBody>
      </p:sp>
      <p:sp>
        <p:nvSpPr>
          <p:cNvPr id="236" name="CustomShape 4"/>
          <p:cNvSpPr/>
          <p:nvPr/>
        </p:nvSpPr>
        <p:spPr>
          <a:xfrm flipV="1">
            <a:off x="4727641" y="4896624"/>
            <a:ext cx="560196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237" name="CustomShape 5"/>
          <p:cNvSpPr/>
          <p:nvPr/>
        </p:nvSpPr>
        <p:spPr>
          <a:xfrm>
            <a:off x="4811881" y="2612784"/>
            <a:ext cx="5204880" cy="2076120"/>
          </a:xfrm>
          <a:custGeom>
            <a:avLst/>
            <a:gdLst/>
            <a:ahLst/>
            <a:cxnLst/>
            <a:rect l="l" t="t" r="r" b="b"/>
            <a:pathLst>
              <a:path w="3119402" h="815929">
                <a:moveTo>
                  <a:pt x="0" y="390926"/>
                </a:moveTo>
                <a:cubicBezTo>
                  <a:pt x="37707" y="384642"/>
                  <a:pt x="88049" y="387116"/>
                  <a:pt x="115910" y="352290"/>
                </a:cubicBezTo>
                <a:cubicBezTo>
                  <a:pt x="150009" y="309667"/>
                  <a:pt x="98881" y="308986"/>
                  <a:pt x="167425" y="287896"/>
                </a:cubicBezTo>
                <a:cubicBezTo>
                  <a:pt x="209269" y="275021"/>
                  <a:pt x="253284" y="270724"/>
                  <a:pt x="296214" y="262138"/>
                </a:cubicBezTo>
                <a:cubicBezTo>
                  <a:pt x="300507" y="249259"/>
                  <a:pt x="302500" y="235368"/>
                  <a:pt x="309093" y="223501"/>
                </a:cubicBezTo>
                <a:cubicBezTo>
                  <a:pt x="324127" y="196440"/>
                  <a:pt x="350819" y="175596"/>
                  <a:pt x="360608" y="146228"/>
                </a:cubicBezTo>
                <a:cubicBezTo>
                  <a:pt x="364901" y="133349"/>
                  <a:pt x="366894" y="119458"/>
                  <a:pt x="373487" y="107591"/>
                </a:cubicBezTo>
                <a:cubicBezTo>
                  <a:pt x="388521" y="80530"/>
                  <a:pt x="395635" y="40108"/>
                  <a:pt x="425003" y="30318"/>
                </a:cubicBezTo>
                <a:lnTo>
                  <a:pt x="502276" y="4560"/>
                </a:lnTo>
                <a:cubicBezTo>
                  <a:pt x="536620" y="8853"/>
                  <a:pt x="575411" y="0"/>
                  <a:pt x="605307" y="17439"/>
                </a:cubicBezTo>
                <a:cubicBezTo>
                  <a:pt x="632047" y="33037"/>
                  <a:pt x="634932" y="72822"/>
                  <a:pt x="656822" y="94712"/>
                </a:cubicBezTo>
                <a:cubicBezTo>
                  <a:pt x="705058" y="142948"/>
                  <a:pt x="678180" y="127589"/>
                  <a:pt x="734096" y="146228"/>
                </a:cubicBezTo>
                <a:cubicBezTo>
                  <a:pt x="759854" y="141935"/>
                  <a:pt x="788013" y="145027"/>
                  <a:pt x="811369" y="133349"/>
                </a:cubicBezTo>
                <a:cubicBezTo>
                  <a:pt x="825213" y="126427"/>
                  <a:pt x="826182" y="105657"/>
                  <a:pt x="837127" y="94712"/>
                </a:cubicBezTo>
                <a:cubicBezTo>
                  <a:pt x="848072" y="83767"/>
                  <a:pt x="861619" y="75241"/>
                  <a:pt x="875763" y="68955"/>
                </a:cubicBezTo>
                <a:cubicBezTo>
                  <a:pt x="900574" y="57928"/>
                  <a:pt x="953036" y="43197"/>
                  <a:pt x="953036" y="43197"/>
                </a:cubicBezTo>
                <a:cubicBezTo>
                  <a:pt x="983087" y="47490"/>
                  <a:pt x="1015449" y="43747"/>
                  <a:pt x="1043189" y="56076"/>
                </a:cubicBezTo>
                <a:cubicBezTo>
                  <a:pt x="1057333" y="62362"/>
                  <a:pt x="1062024" y="80868"/>
                  <a:pt x="1068946" y="94712"/>
                </a:cubicBezTo>
                <a:cubicBezTo>
                  <a:pt x="1097987" y="152794"/>
                  <a:pt x="1061448" y="116625"/>
                  <a:pt x="1107583" y="171986"/>
                </a:cubicBezTo>
                <a:cubicBezTo>
                  <a:pt x="1119243" y="185978"/>
                  <a:pt x="1135038" y="196245"/>
                  <a:pt x="1146220" y="210622"/>
                </a:cubicBezTo>
                <a:cubicBezTo>
                  <a:pt x="1165226" y="235058"/>
                  <a:pt x="1180563" y="262138"/>
                  <a:pt x="1197735" y="287896"/>
                </a:cubicBezTo>
                <a:cubicBezTo>
                  <a:pt x="1206321" y="300775"/>
                  <a:pt x="1212548" y="315587"/>
                  <a:pt x="1223493" y="326532"/>
                </a:cubicBezTo>
                <a:cubicBezTo>
                  <a:pt x="1273074" y="376114"/>
                  <a:pt x="1252026" y="350015"/>
                  <a:pt x="1287887" y="403805"/>
                </a:cubicBezTo>
                <a:cubicBezTo>
                  <a:pt x="1310555" y="471810"/>
                  <a:pt x="1293236" y="431147"/>
                  <a:pt x="1352281" y="519715"/>
                </a:cubicBezTo>
                <a:cubicBezTo>
                  <a:pt x="1360867" y="532594"/>
                  <a:pt x="1365160" y="549766"/>
                  <a:pt x="1378039" y="558352"/>
                </a:cubicBezTo>
                <a:lnTo>
                  <a:pt x="1416676" y="584110"/>
                </a:lnTo>
                <a:cubicBezTo>
                  <a:pt x="1429555" y="579817"/>
                  <a:pt x="1442259" y="574960"/>
                  <a:pt x="1455312" y="571231"/>
                </a:cubicBezTo>
                <a:cubicBezTo>
                  <a:pt x="1568521" y="538885"/>
                  <a:pt x="1452821" y="576354"/>
                  <a:pt x="1545465" y="545473"/>
                </a:cubicBezTo>
                <a:cubicBezTo>
                  <a:pt x="1554051" y="532594"/>
                  <a:pt x="1559135" y="516505"/>
                  <a:pt x="1571222" y="506836"/>
                </a:cubicBezTo>
                <a:cubicBezTo>
                  <a:pt x="1581823" y="498355"/>
                  <a:pt x="1600259" y="503556"/>
                  <a:pt x="1609859" y="493957"/>
                </a:cubicBezTo>
                <a:cubicBezTo>
                  <a:pt x="1619458" y="484358"/>
                  <a:pt x="1616667" y="467463"/>
                  <a:pt x="1622738" y="455321"/>
                </a:cubicBezTo>
                <a:cubicBezTo>
                  <a:pt x="1629660" y="441477"/>
                  <a:pt x="1637551" y="427629"/>
                  <a:pt x="1648496" y="416684"/>
                </a:cubicBezTo>
                <a:cubicBezTo>
                  <a:pt x="1685074" y="380105"/>
                  <a:pt x="1742907" y="374620"/>
                  <a:pt x="1790163" y="365169"/>
                </a:cubicBezTo>
                <a:cubicBezTo>
                  <a:pt x="1807335" y="339411"/>
                  <a:pt x="1831890" y="317264"/>
                  <a:pt x="1841679" y="287896"/>
                </a:cubicBezTo>
                <a:lnTo>
                  <a:pt x="1867436" y="210622"/>
                </a:lnTo>
                <a:cubicBezTo>
                  <a:pt x="1877910" y="179199"/>
                  <a:pt x="1881108" y="158314"/>
                  <a:pt x="1906073" y="133349"/>
                </a:cubicBezTo>
                <a:cubicBezTo>
                  <a:pt x="1931039" y="108383"/>
                  <a:pt x="1951922" y="105187"/>
                  <a:pt x="1983346" y="94712"/>
                </a:cubicBezTo>
                <a:cubicBezTo>
                  <a:pt x="2000518" y="99005"/>
                  <a:pt x="2021040" y="96534"/>
                  <a:pt x="2034862" y="107591"/>
                </a:cubicBezTo>
                <a:cubicBezTo>
                  <a:pt x="2045463" y="116072"/>
                  <a:pt x="2040211" y="134932"/>
                  <a:pt x="2047741" y="146228"/>
                </a:cubicBezTo>
                <a:cubicBezTo>
                  <a:pt x="2057844" y="161383"/>
                  <a:pt x="2073498" y="171986"/>
                  <a:pt x="2086377" y="184865"/>
                </a:cubicBezTo>
                <a:cubicBezTo>
                  <a:pt x="2117030" y="276822"/>
                  <a:pt x="2097074" y="239547"/>
                  <a:pt x="2137893" y="300774"/>
                </a:cubicBezTo>
                <a:cubicBezTo>
                  <a:pt x="2157357" y="378628"/>
                  <a:pt x="2145176" y="335501"/>
                  <a:pt x="2176529" y="429563"/>
                </a:cubicBezTo>
                <a:cubicBezTo>
                  <a:pt x="2180822" y="442442"/>
                  <a:pt x="2181877" y="456904"/>
                  <a:pt x="2189408" y="468200"/>
                </a:cubicBezTo>
                <a:cubicBezTo>
                  <a:pt x="2219789" y="513770"/>
                  <a:pt x="2218103" y="516713"/>
                  <a:pt x="2266681" y="558352"/>
                </a:cubicBezTo>
                <a:cubicBezTo>
                  <a:pt x="2278433" y="568425"/>
                  <a:pt x="2291473" y="577188"/>
                  <a:pt x="2305318" y="584110"/>
                </a:cubicBezTo>
                <a:cubicBezTo>
                  <a:pt x="2317460" y="590181"/>
                  <a:pt x="2331076" y="592695"/>
                  <a:pt x="2343955" y="596988"/>
                </a:cubicBezTo>
                <a:cubicBezTo>
                  <a:pt x="2348248" y="609867"/>
                  <a:pt x="2350763" y="623482"/>
                  <a:pt x="2356834" y="635625"/>
                </a:cubicBezTo>
                <a:cubicBezTo>
                  <a:pt x="2374765" y="671489"/>
                  <a:pt x="2392742" y="684413"/>
                  <a:pt x="2421228" y="712898"/>
                </a:cubicBezTo>
                <a:cubicBezTo>
                  <a:pt x="2429712" y="738350"/>
                  <a:pt x="2437168" y="772015"/>
                  <a:pt x="2459865" y="790172"/>
                </a:cubicBezTo>
                <a:cubicBezTo>
                  <a:pt x="2470465" y="798652"/>
                  <a:pt x="2485622" y="798757"/>
                  <a:pt x="2498501" y="803050"/>
                </a:cubicBezTo>
                <a:cubicBezTo>
                  <a:pt x="2537138" y="798757"/>
                  <a:pt x="2575537" y="790172"/>
                  <a:pt x="2614411" y="790172"/>
                </a:cubicBezTo>
                <a:cubicBezTo>
                  <a:pt x="2659746" y="790172"/>
                  <a:pt x="2690477" y="802648"/>
                  <a:pt x="2730321" y="815929"/>
                </a:cubicBezTo>
                <a:cubicBezTo>
                  <a:pt x="2743200" y="811636"/>
                  <a:pt x="2759359" y="812649"/>
                  <a:pt x="2768958" y="803050"/>
                </a:cubicBezTo>
                <a:cubicBezTo>
                  <a:pt x="2790848" y="781160"/>
                  <a:pt x="2794715" y="742949"/>
                  <a:pt x="2820473" y="725777"/>
                </a:cubicBezTo>
                <a:cubicBezTo>
                  <a:pt x="2912474" y="664444"/>
                  <a:pt x="2867713" y="681770"/>
                  <a:pt x="2949262" y="661383"/>
                </a:cubicBezTo>
                <a:cubicBezTo>
                  <a:pt x="2962141" y="652797"/>
                  <a:pt x="2973754" y="641911"/>
                  <a:pt x="2987898" y="635625"/>
                </a:cubicBezTo>
                <a:cubicBezTo>
                  <a:pt x="3012709" y="624598"/>
                  <a:pt x="3065172" y="609867"/>
                  <a:pt x="3065172" y="609867"/>
                </a:cubicBezTo>
                <a:cubicBezTo>
                  <a:pt x="3078051" y="614160"/>
                  <a:pt x="3094209" y="613147"/>
                  <a:pt x="3103808" y="622746"/>
                </a:cubicBezTo>
                <a:cubicBezTo>
                  <a:pt x="3119402" y="638340"/>
                  <a:pt x="3116687" y="667532"/>
                  <a:pt x="3116687" y="687141"/>
                </a:cubicBezTo>
              </a:path>
            </a:pathLst>
          </a:custGeom>
          <a:noFill/>
          <a:ln w="9360">
            <a:solidFill>
              <a:srgbClr val="3891A7"/>
            </a:solidFill>
            <a:round/>
          </a:ln>
        </p:spPr>
        <p:style>
          <a:lnRef idx="0">
            <a:scrgbClr r="0" g="0" b="0"/>
          </a:lnRef>
          <a:fillRef idx="0">
            <a:scrgbClr r="0" g="0" b="0"/>
          </a:fillRef>
          <a:effectRef idx="0">
            <a:scrgbClr r="0" g="0" b="0"/>
          </a:effectRef>
          <a:fontRef idx="minor"/>
        </p:style>
      </p:sp>
      <p:sp>
        <p:nvSpPr>
          <p:cNvPr id="238" name="CustomShape 6"/>
          <p:cNvSpPr/>
          <p:nvPr/>
        </p:nvSpPr>
        <p:spPr>
          <a:xfrm>
            <a:off x="5227681" y="2173224"/>
            <a:ext cx="1080" cy="2835000"/>
          </a:xfrm>
          <a:custGeom>
            <a:avLst/>
            <a:gdLst/>
            <a:ahLst/>
            <a:cxnLst/>
            <a:rect l="l" t="t" r="r" b="b"/>
            <a:pathLst>
              <a:path w="6" h="7877">
                <a:moveTo>
                  <a:pt x="0" y="7876"/>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39" name="CustomShape 7"/>
          <p:cNvSpPr/>
          <p:nvPr/>
        </p:nvSpPr>
        <p:spPr>
          <a:xfrm>
            <a:off x="565644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0" name="CustomShape 8"/>
          <p:cNvSpPr/>
          <p:nvPr/>
        </p:nvSpPr>
        <p:spPr>
          <a:xfrm>
            <a:off x="608520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1" name="CustomShape 9"/>
          <p:cNvSpPr/>
          <p:nvPr/>
        </p:nvSpPr>
        <p:spPr>
          <a:xfrm>
            <a:off x="651360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2" name="CustomShape 10"/>
          <p:cNvSpPr/>
          <p:nvPr/>
        </p:nvSpPr>
        <p:spPr>
          <a:xfrm>
            <a:off x="694236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3" name="CustomShape 11"/>
          <p:cNvSpPr/>
          <p:nvPr/>
        </p:nvSpPr>
        <p:spPr>
          <a:xfrm>
            <a:off x="737076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4" name="CustomShape 12"/>
          <p:cNvSpPr/>
          <p:nvPr/>
        </p:nvSpPr>
        <p:spPr>
          <a:xfrm>
            <a:off x="779952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5" name="CustomShape 13"/>
          <p:cNvSpPr/>
          <p:nvPr/>
        </p:nvSpPr>
        <p:spPr>
          <a:xfrm>
            <a:off x="822828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6" name="CustomShape 14"/>
          <p:cNvSpPr/>
          <p:nvPr/>
        </p:nvSpPr>
        <p:spPr>
          <a:xfrm>
            <a:off x="8656681" y="2173224"/>
            <a:ext cx="1080" cy="2835000"/>
          </a:xfrm>
          <a:custGeom>
            <a:avLst/>
            <a:gdLst/>
            <a:ahLst/>
            <a:cxnLst/>
            <a:rect l="l" t="t" r="r" b="b"/>
            <a:pathLst>
              <a:path w="6" h="7877">
                <a:moveTo>
                  <a:pt x="0" y="7876"/>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7" name="CustomShape 15"/>
          <p:cNvSpPr/>
          <p:nvPr/>
        </p:nvSpPr>
        <p:spPr>
          <a:xfrm>
            <a:off x="9085441" y="2173224"/>
            <a:ext cx="1080" cy="2879280"/>
          </a:xfrm>
          <a:custGeom>
            <a:avLst/>
            <a:gdLst/>
            <a:ahLst/>
            <a:cxnLst/>
            <a:rect l="l" t="t" r="r" b="b"/>
            <a:pathLst>
              <a:path w="5" h="8000">
                <a:moveTo>
                  <a:pt x="0" y="7999"/>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8" name="CustomShape 16"/>
          <p:cNvSpPr/>
          <p:nvPr/>
        </p:nvSpPr>
        <p:spPr>
          <a:xfrm>
            <a:off x="9514201" y="2173224"/>
            <a:ext cx="1080" cy="2835000"/>
          </a:xfrm>
          <a:custGeom>
            <a:avLst/>
            <a:gdLst/>
            <a:ahLst/>
            <a:cxnLst/>
            <a:rect l="l" t="t" r="r" b="b"/>
            <a:pathLst>
              <a:path w="5" h="7877">
                <a:moveTo>
                  <a:pt x="0" y="7876"/>
                </a:moveTo>
                <a:lnTo>
                  <a:pt x="4"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49" name="CustomShape 17"/>
          <p:cNvSpPr/>
          <p:nvPr/>
        </p:nvSpPr>
        <p:spPr>
          <a:xfrm>
            <a:off x="9942601" y="2173224"/>
            <a:ext cx="1080" cy="2879280"/>
          </a:xfrm>
          <a:custGeom>
            <a:avLst/>
            <a:gdLst/>
            <a:ahLst/>
            <a:cxnLst/>
            <a:rect l="l" t="t" r="r" b="b"/>
            <a:pathLst>
              <a:path w="6" h="8000">
                <a:moveTo>
                  <a:pt x="0" y="7999"/>
                </a:moveTo>
                <a:lnTo>
                  <a:pt x="5" y="0"/>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0" name="CustomShape 18"/>
          <p:cNvSpPr/>
          <p:nvPr/>
        </p:nvSpPr>
        <p:spPr>
          <a:xfrm>
            <a:off x="4757881" y="232406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1" name="CustomShape 19"/>
          <p:cNvSpPr/>
          <p:nvPr/>
        </p:nvSpPr>
        <p:spPr>
          <a:xfrm>
            <a:off x="4757881" y="446714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2" name="CustomShape 20"/>
          <p:cNvSpPr/>
          <p:nvPr/>
        </p:nvSpPr>
        <p:spPr>
          <a:xfrm>
            <a:off x="4757881" y="4038384"/>
            <a:ext cx="5571720" cy="1080"/>
          </a:xfrm>
          <a:custGeom>
            <a:avLst/>
            <a:gdLst/>
            <a:ahLst/>
            <a:cxnLst/>
            <a:rect l="l" t="t" r="r" b="b"/>
            <a:pathLst>
              <a:path w="15479" h="6">
                <a:moveTo>
                  <a:pt x="0" y="0"/>
                </a:moveTo>
                <a:lnTo>
                  <a:pt x="15478"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3" name="CustomShape 21"/>
          <p:cNvSpPr/>
          <p:nvPr/>
        </p:nvSpPr>
        <p:spPr>
          <a:xfrm>
            <a:off x="4757881" y="360962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4" name="CustomShape 22"/>
          <p:cNvSpPr/>
          <p:nvPr/>
        </p:nvSpPr>
        <p:spPr>
          <a:xfrm>
            <a:off x="4757881" y="3181224"/>
            <a:ext cx="5571720" cy="1080"/>
          </a:xfrm>
          <a:custGeom>
            <a:avLst/>
            <a:gdLst/>
            <a:ahLst/>
            <a:cxnLst/>
            <a:rect l="l" t="t" r="r" b="b"/>
            <a:pathLst>
              <a:path w="15479" h="6">
                <a:moveTo>
                  <a:pt x="0" y="0"/>
                </a:moveTo>
                <a:lnTo>
                  <a:pt x="15478" y="5"/>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5" name="CustomShape 23"/>
          <p:cNvSpPr/>
          <p:nvPr/>
        </p:nvSpPr>
        <p:spPr>
          <a:xfrm>
            <a:off x="4757881" y="2752464"/>
            <a:ext cx="5571720" cy="1080"/>
          </a:xfrm>
          <a:custGeom>
            <a:avLst/>
            <a:gdLst/>
            <a:ahLst/>
            <a:cxnLst/>
            <a:rect l="l" t="t" r="r" b="b"/>
            <a:pathLst>
              <a:path w="15479" h="5">
                <a:moveTo>
                  <a:pt x="0" y="0"/>
                </a:moveTo>
                <a:lnTo>
                  <a:pt x="15478" y="4"/>
                </a:lnTo>
              </a:path>
            </a:pathLst>
          </a:custGeom>
          <a:noFill/>
          <a:ln w="9360" cap="rnd">
            <a:solidFill>
              <a:srgbClr val="3891A7"/>
            </a:solidFill>
            <a:custDash>
              <a:ds d="100000" sp="100000"/>
            </a:custDash>
            <a:miter/>
          </a:ln>
        </p:spPr>
        <p:style>
          <a:lnRef idx="0">
            <a:scrgbClr r="0" g="0" b="0"/>
          </a:lnRef>
          <a:fillRef idx="0">
            <a:scrgbClr r="0" g="0" b="0"/>
          </a:fillRef>
          <a:effectRef idx="0">
            <a:scrgbClr r="0" g="0" b="0"/>
          </a:effectRef>
          <a:fontRef idx="minor"/>
        </p:style>
      </p:sp>
      <p:sp>
        <p:nvSpPr>
          <p:cNvPr id="256" name="CustomShape 24"/>
          <p:cNvSpPr/>
          <p:nvPr/>
        </p:nvSpPr>
        <p:spPr>
          <a:xfrm>
            <a:off x="475788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7" name="CustomShape 25"/>
          <p:cNvSpPr/>
          <p:nvPr/>
        </p:nvSpPr>
        <p:spPr>
          <a:xfrm>
            <a:off x="5186641" y="31128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8" name="CustomShape 26"/>
          <p:cNvSpPr/>
          <p:nvPr/>
        </p:nvSpPr>
        <p:spPr>
          <a:xfrm>
            <a:off x="5615041" y="26844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59" name="CustomShape 27"/>
          <p:cNvSpPr/>
          <p:nvPr/>
        </p:nvSpPr>
        <p:spPr>
          <a:xfrm>
            <a:off x="6043801" y="26844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0" name="CustomShape 28"/>
          <p:cNvSpPr/>
          <p:nvPr/>
        </p:nvSpPr>
        <p:spPr>
          <a:xfrm>
            <a:off x="6472561" y="275570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1" name="CustomShape 29"/>
          <p:cNvSpPr/>
          <p:nvPr/>
        </p:nvSpPr>
        <p:spPr>
          <a:xfrm>
            <a:off x="690096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2" name="CustomShape 30"/>
          <p:cNvSpPr/>
          <p:nvPr/>
        </p:nvSpPr>
        <p:spPr>
          <a:xfrm>
            <a:off x="732972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3" name="CustomShape 31"/>
          <p:cNvSpPr/>
          <p:nvPr/>
        </p:nvSpPr>
        <p:spPr>
          <a:xfrm>
            <a:off x="7758121" y="35415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4" name="CustomShape 32"/>
          <p:cNvSpPr/>
          <p:nvPr/>
        </p:nvSpPr>
        <p:spPr>
          <a:xfrm>
            <a:off x="8186881" y="311282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5" name="CustomShape 33"/>
          <p:cNvSpPr/>
          <p:nvPr/>
        </p:nvSpPr>
        <p:spPr>
          <a:xfrm>
            <a:off x="861564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6" name="CustomShape 34"/>
          <p:cNvSpPr/>
          <p:nvPr/>
        </p:nvSpPr>
        <p:spPr>
          <a:xfrm>
            <a:off x="9044041" y="439874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7" name="CustomShape 35"/>
          <p:cNvSpPr/>
          <p:nvPr/>
        </p:nvSpPr>
        <p:spPr>
          <a:xfrm>
            <a:off x="9472801" y="439874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8" name="CustomShape 36"/>
          <p:cNvSpPr/>
          <p:nvPr/>
        </p:nvSpPr>
        <p:spPr>
          <a:xfrm>
            <a:off x="9901561" y="3969984"/>
            <a:ext cx="142560" cy="142560"/>
          </a:xfrm>
          <a:custGeom>
            <a:avLst/>
            <a:gdLst/>
            <a:ahLst/>
            <a:cxnLst/>
            <a:rect l="l" t="t" r="r" b="b"/>
            <a:pathLst>
              <a:path w="142876" h="142876">
                <a:moveTo>
                  <a:pt x="22434" y="46196"/>
                </a:moveTo>
                <a:lnTo>
                  <a:pt x="46196" y="22434"/>
                </a:lnTo>
                <a:lnTo>
                  <a:pt x="71438" y="47676"/>
                </a:lnTo>
                <a:lnTo>
                  <a:pt x="96680" y="22434"/>
                </a:lnTo>
                <a:lnTo>
                  <a:pt x="120442" y="46196"/>
                </a:lnTo>
                <a:lnTo>
                  <a:pt x="95200" y="71438"/>
                </a:lnTo>
                <a:lnTo>
                  <a:pt x="120442" y="96680"/>
                </a:lnTo>
                <a:lnTo>
                  <a:pt x="96680" y="120442"/>
                </a:lnTo>
                <a:lnTo>
                  <a:pt x="71438" y="95200"/>
                </a:lnTo>
                <a:lnTo>
                  <a:pt x="46196" y="120442"/>
                </a:lnTo>
                <a:lnTo>
                  <a:pt x="22434" y="96680"/>
                </a:lnTo>
                <a:lnTo>
                  <a:pt x="47676" y="71438"/>
                </a:lnTo>
                <a:close/>
              </a:path>
            </a:pathLst>
          </a:custGeom>
          <a:solidFill>
            <a:srgbClr val="3891A7"/>
          </a:solidFill>
          <a:ln w="25560">
            <a:solidFill>
              <a:srgbClr val="26697A"/>
            </a:solidFill>
            <a:round/>
          </a:ln>
        </p:spPr>
        <p:style>
          <a:lnRef idx="0">
            <a:scrgbClr r="0" g="0" b="0"/>
          </a:lnRef>
          <a:fillRef idx="0">
            <a:scrgbClr r="0" g="0" b="0"/>
          </a:fillRef>
          <a:effectRef idx="0">
            <a:scrgbClr r="0" g="0" b="0"/>
          </a:effectRef>
          <a:fontRef idx="minor"/>
        </p:style>
      </p:sp>
      <p:sp>
        <p:nvSpPr>
          <p:cNvPr id="269" name="CustomShape 37"/>
          <p:cNvSpPr/>
          <p:nvPr/>
        </p:nvSpPr>
        <p:spPr>
          <a:xfrm>
            <a:off x="78907" y="2357386"/>
            <a:ext cx="3607254" cy="2511254"/>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z="2800" spc="-1" dirty="0">
                <a:solidFill>
                  <a:srgbClr val="0000FF"/>
                </a:solidFill>
                <a:uFill>
                  <a:solidFill>
                    <a:srgbClr val="FFFFFF"/>
                  </a:solidFill>
                </a:uFill>
                <a:latin typeface="Calibri"/>
              </a:rPr>
              <a:t>En este caso, la señal se encuentra cuantificada en 8 niveles:</a:t>
            </a:r>
          </a:p>
          <a:p>
            <a:pPr algn="ctr">
              <a:lnSpc>
                <a:spcPct val="100000"/>
              </a:lnSpc>
            </a:pPr>
            <a:r>
              <a:rPr lang="es-AR" sz="1200" spc="-1" dirty="0">
                <a:solidFill>
                  <a:srgbClr val="0000FF"/>
                </a:solidFill>
                <a:uFill>
                  <a:solidFill>
                    <a:srgbClr val="FFFFFF"/>
                  </a:solidFill>
                </a:uFill>
                <a:latin typeface="Calibri"/>
              </a:rPr>
              <a:t> </a:t>
            </a:r>
            <a:endParaRPr lang="es-AR" sz="1100" spc="-1" dirty="0">
              <a:solidFill>
                <a:srgbClr val="000000"/>
              </a:solidFill>
              <a:uFill>
                <a:solidFill>
                  <a:srgbClr val="FFFFFF"/>
                </a:solidFill>
              </a:uFill>
              <a:latin typeface="Arial"/>
            </a:endParaRPr>
          </a:p>
          <a:p>
            <a:pPr algn="ctr">
              <a:lnSpc>
                <a:spcPct val="100000"/>
              </a:lnSpc>
            </a:pPr>
            <a:r>
              <a:rPr lang="es-AR" sz="2800" spc="-1" dirty="0">
                <a:solidFill>
                  <a:srgbClr val="0000FF"/>
                </a:solidFill>
                <a:uFill>
                  <a:solidFill>
                    <a:srgbClr val="FFFFFF"/>
                  </a:solidFill>
                </a:uFill>
                <a:latin typeface="Calibri"/>
              </a:rPr>
              <a:t>=&gt; </a:t>
            </a:r>
            <a:r>
              <a:rPr lang="es-AR" sz="2800" spc="-1" dirty="0">
                <a:solidFill>
                  <a:srgbClr val="00B050"/>
                </a:solidFill>
                <a:uFill>
                  <a:solidFill>
                    <a:srgbClr val="FFFFFF"/>
                  </a:solidFill>
                </a:uFill>
                <a:latin typeface="Calibri"/>
              </a:rPr>
              <a:t>la puedo representar con 3 bits</a:t>
            </a:r>
            <a:endParaRPr lang="es-AR" sz="2400" spc="-1" dirty="0">
              <a:solidFill>
                <a:srgbClr val="00B050"/>
              </a:solidFill>
              <a:uFill>
                <a:solidFill>
                  <a:srgbClr val="FFFFFF"/>
                </a:solidFill>
              </a:uFill>
              <a:latin typeface="Arial"/>
            </a:endParaRPr>
          </a:p>
        </p:txBody>
      </p:sp>
      <p:sp>
        <p:nvSpPr>
          <p:cNvPr id="270" name="CustomShape 38"/>
          <p:cNvSpPr/>
          <p:nvPr/>
        </p:nvSpPr>
        <p:spPr>
          <a:xfrm>
            <a:off x="180621" y="5301360"/>
            <a:ext cx="11898489" cy="11905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spc="-1" dirty="0">
                <a:solidFill>
                  <a:srgbClr val="FF0000"/>
                </a:solidFill>
                <a:uFill>
                  <a:solidFill>
                    <a:srgbClr val="FFFFFF"/>
                  </a:solidFill>
                </a:uFill>
                <a:latin typeface="Calibri"/>
              </a:rPr>
              <a:t>A este proceso se lo denomina CUANTIFICACIÓN de la señal, y en este caso importa la RESOLUCIÓN que posee la señal cuantificada, que tiene que ver con cuantos niveles pre establecidos tiene la señal, y por ende, cuantos dígitos tendrá cada muestra de la señal cuantificada </a:t>
            </a:r>
            <a:r>
              <a:rPr lang="es-AR" b="1" spc="-1" dirty="0">
                <a:solidFill>
                  <a:srgbClr val="FF0000"/>
                </a:solidFill>
                <a:uFill>
                  <a:solidFill>
                    <a:srgbClr val="FFFFFF"/>
                  </a:solidFill>
                </a:uFill>
                <a:latin typeface="Calibri"/>
                <a:sym typeface="Symbol" panose="05050102010706020507" pitchFamily="18" charset="2"/>
              </a:rPr>
              <a:t></a:t>
            </a:r>
            <a:r>
              <a:rPr lang="es-AR" spc="-1" dirty="0">
                <a:solidFill>
                  <a:srgbClr val="FF0000"/>
                </a:solidFill>
                <a:uFill>
                  <a:solidFill>
                    <a:srgbClr val="FFFFFF"/>
                  </a:solidFill>
                </a:uFill>
                <a:latin typeface="Calibri"/>
              </a:rPr>
              <a:t> </a:t>
            </a:r>
            <a:r>
              <a:rPr lang="es-AR" spc="-1" dirty="0">
                <a:solidFill>
                  <a:srgbClr val="0000FF"/>
                </a:solidFill>
                <a:uFill>
                  <a:solidFill>
                    <a:srgbClr val="FFFFFF"/>
                  </a:solidFill>
                </a:uFill>
                <a:latin typeface="Calibri"/>
              </a:rPr>
              <a:t>¿CUANTOS BITS?</a:t>
            </a:r>
            <a:endParaRPr lang="es-AR" spc="-1" dirty="0">
              <a:solidFill>
                <a:srgbClr val="000000"/>
              </a:solidFill>
              <a:uFill>
                <a:solidFill>
                  <a:srgbClr val="FFFFFF"/>
                </a:solidFill>
              </a:uFill>
              <a:latin typeface="Arial"/>
            </a:endParaRPr>
          </a:p>
        </p:txBody>
      </p:sp>
      <p:sp>
        <p:nvSpPr>
          <p:cNvPr id="271" name="CustomShape 39"/>
          <p:cNvSpPr/>
          <p:nvPr/>
        </p:nvSpPr>
        <p:spPr>
          <a:xfrm>
            <a:off x="4114921" y="468134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000</a:t>
            </a:r>
            <a:endParaRPr lang="es-AR" spc="-1">
              <a:solidFill>
                <a:srgbClr val="000000"/>
              </a:solidFill>
              <a:uFill>
                <a:solidFill>
                  <a:srgbClr val="FFFFFF"/>
                </a:solidFill>
              </a:uFill>
              <a:latin typeface="Arial"/>
            </a:endParaRPr>
          </a:p>
        </p:txBody>
      </p:sp>
      <p:sp>
        <p:nvSpPr>
          <p:cNvPr id="272" name="CustomShape 40"/>
          <p:cNvSpPr/>
          <p:nvPr/>
        </p:nvSpPr>
        <p:spPr>
          <a:xfrm>
            <a:off x="4114921" y="432422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001</a:t>
            </a:r>
            <a:endParaRPr lang="es-AR" spc="-1">
              <a:solidFill>
                <a:srgbClr val="000000"/>
              </a:solidFill>
              <a:uFill>
                <a:solidFill>
                  <a:srgbClr val="FFFFFF"/>
                </a:solidFill>
              </a:uFill>
              <a:latin typeface="Arial"/>
            </a:endParaRPr>
          </a:p>
        </p:txBody>
      </p:sp>
      <p:sp>
        <p:nvSpPr>
          <p:cNvPr id="273" name="CustomShape 41"/>
          <p:cNvSpPr/>
          <p:nvPr/>
        </p:nvSpPr>
        <p:spPr>
          <a:xfrm>
            <a:off x="4114921" y="389546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010</a:t>
            </a:r>
            <a:endParaRPr lang="es-AR" spc="-1">
              <a:solidFill>
                <a:srgbClr val="000000"/>
              </a:solidFill>
              <a:uFill>
                <a:solidFill>
                  <a:srgbClr val="FFFFFF"/>
                </a:solidFill>
              </a:uFill>
              <a:latin typeface="Arial"/>
            </a:endParaRPr>
          </a:p>
        </p:txBody>
      </p:sp>
      <p:sp>
        <p:nvSpPr>
          <p:cNvPr id="274" name="CustomShape 42"/>
          <p:cNvSpPr/>
          <p:nvPr/>
        </p:nvSpPr>
        <p:spPr>
          <a:xfrm>
            <a:off x="4114921" y="346706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011</a:t>
            </a:r>
            <a:endParaRPr lang="es-AR" spc="-1">
              <a:solidFill>
                <a:srgbClr val="000000"/>
              </a:solidFill>
              <a:uFill>
                <a:solidFill>
                  <a:srgbClr val="FFFFFF"/>
                </a:solidFill>
              </a:uFill>
              <a:latin typeface="Arial"/>
            </a:endParaRPr>
          </a:p>
        </p:txBody>
      </p:sp>
      <p:sp>
        <p:nvSpPr>
          <p:cNvPr id="275" name="CustomShape 43"/>
          <p:cNvSpPr/>
          <p:nvPr/>
        </p:nvSpPr>
        <p:spPr>
          <a:xfrm>
            <a:off x="4114921" y="303830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100</a:t>
            </a:r>
            <a:endParaRPr lang="es-AR" spc="-1">
              <a:solidFill>
                <a:srgbClr val="000000"/>
              </a:solidFill>
              <a:uFill>
                <a:solidFill>
                  <a:srgbClr val="FFFFFF"/>
                </a:solidFill>
              </a:uFill>
              <a:latin typeface="Arial"/>
            </a:endParaRPr>
          </a:p>
        </p:txBody>
      </p:sp>
      <p:sp>
        <p:nvSpPr>
          <p:cNvPr id="276" name="CustomShape 44"/>
          <p:cNvSpPr/>
          <p:nvPr/>
        </p:nvSpPr>
        <p:spPr>
          <a:xfrm>
            <a:off x="4114921" y="260954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101</a:t>
            </a:r>
            <a:endParaRPr lang="es-AR" spc="-1">
              <a:solidFill>
                <a:srgbClr val="000000"/>
              </a:solidFill>
              <a:uFill>
                <a:solidFill>
                  <a:srgbClr val="FFFFFF"/>
                </a:solidFill>
              </a:uFill>
              <a:latin typeface="Arial"/>
            </a:endParaRPr>
          </a:p>
        </p:txBody>
      </p:sp>
      <p:sp>
        <p:nvSpPr>
          <p:cNvPr id="277" name="CustomShape 45"/>
          <p:cNvSpPr/>
          <p:nvPr/>
        </p:nvSpPr>
        <p:spPr>
          <a:xfrm>
            <a:off x="4114921" y="2168184"/>
            <a:ext cx="642600" cy="36792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nSpc>
                <a:spcPct val="100000"/>
              </a:lnSpc>
            </a:pPr>
            <a:r>
              <a:rPr lang="es-AR" spc="-1">
                <a:solidFill>
                  <a:srgbClr val="000000"/>
                </a:solidFill>
                <a:uFill>
                  <a:solidFill>
                    <a:srgbClr val="FFFFFF"/>
                  </a:solidFill>
                </a:uFill>
                <a:latin typeface="Calibri"/>
              </a:rPr>
              <a:t>110</a:t>
            </a:r>
            <a:endParaRPr lang="es-AR" spc="-1">
              <a:solidFill>
                <a:srgbClr val="000000"/>
              </a:solidFill>
              <a:uFill>
                <a:solidFill>
                  <a:srgbClr val="FFFFFF"/>
                </a:solidFill>
              </a:uFill>
              <a:latin typeface="Arial"/>
            </a:endParaRPr>
          </a:p>
        </p:txBody>
      </p:sp>
      <p:sp>
        <p:nvSpPr>
          <p:cNvPr id="278" name="CustomShape 46"/>
          <p:cNvSpPr/>
          <p:nvPr/>
        </p:nvSpPr>
        <p:spPr>
          <a:xfrm>
            <a:off x="10044121" y="4038384"/>
            <a:ext cx="759960" cy="1080"/>
          </a:xfrm>
          <a:custGeom>
            <a:avLst/>
            <a:gdLst/>
            <a:ahLst/>
            <a:cxnLst/>
            <a:rect l="l" t="t" r="r" b="b"/>
            <a:pathLst>
              <a:path w="2114" h="6">
                <a:moveTo>
                  <a:pt x="0" y="0"/>
                </a:moveTo>
                <a:lnTo>
                  <a:pt x="2113" y="5"/>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79" name="CustomShape 47"/>
          <p:cNvSpPr/>
          <p:nvPr/>
        </p:nvSpPr>
        <p:spPr>
          <a:xfrm>
            <a:off x="9944401" y="4187784"/>
            <a:ext cx="759960" cy="1080"/>
          </a:xfrm>
          <a:custGeom>
            <a:avLst/>
            <a:gdLst/>
            <a:ahLst/>
            <a:cxnLst/>
            <a:rect l="l" t="t" r="r" b="b"/>
            <a:pathLst>
              <a:path w="2113" h="5">
                <a:moveTo>
                  <a:pt x="0" y="0"/>
                </a:moveTo>
                <a:lnTo>
                  <a:pt x="2112" y="4"/>
                </a:lnTo>
              </a:path>
            </a:pathLst>
          </a:custGeom>
          <a:noFill/>
          <a:ln w="9360">
            <a:solidFill>
              <a:srgbClr val="3891A7"/>
            </a:solidFill>
            <a:miter/>
          </a:ln>
        </p:spPr>
        <p:style>
          <a:lnRef idx="0">
            <a:scrgbClr r="0" g="0" b="0"/>
          </a:lnRef>
          <a:fillRef idx="0">
            <a:scrgbClr r="0" g="0" b="0"/>
          </a:fillRef>
          <a:effectRef idx="0">
            <a:scrgbClr r="0" g="0" b="0"/>
          </a:effectRef>
          <a:fontRef idx="minor"/>
        </p:style>
      </p:sp>
      <p:sp>
        <p:nvSpPr>
          <p:cNvPr id="280" name="CustomShape 48"/>
          <p:cNvSpPr/>
          <p:nvPr/>
        </p:nvSpPr>
        <p:spPr>
          <a:xfrm flipH="1">
            <a:off x="10545241" y="4110024"/>
            <a:ext cx="356760" cy="1080"/>
          </a:xfrm>
          <a:custGeom>
            <a:avLst/>
            <a:gdLst/>
            <a:ahLst/>
            <a:cxnLst/>
            <a:rect l="l" t="t" r="r" b="b"/>
            <a:pathLst>
              <a:path w="21600" h="21600">
                <a:moveTo>
                  <a:pt x="0" y="0"/>
                </a:moveTo>
                <a:lnTo>
                  <a:pt x="21600" y="21600"/>
                </a:lnTo>
              </a:path>
            </a:pathLst>
          </a:custGeom>
          <a:noFill/>
          <a:ln w="9360">
            <a:solidFill>
              <a:srgbClr val="3891A7"/>
            </a:solidFill>
            <a:miter/>
            <a:tailEnd type="triangle" w="med" len="med"/>
          </a:ln>
        </p:spPr>
        <p:style>
          <a:lnRef idx="0">
            <a:scrgbClr r="0" g="0" b="0"/>
          </a:lnRef>
          <a:fillRef idx="0">
            <a:scrgbClr r="0" g="0" b="0"/>
          </a:fillRef>
          <a:effectRef idx="0">
            <a:scrgbClr r="0" g="0" b="0"/>
          </a:effectRef>
          <a:fontRef idx="minor"/>
        </p:style>
      </p:sp>
      <p:sp>
        <p:nvSpPr>
          <p:cNvPr id="281" name="CustomShape 49"/>
          <p:cNvSpPr/>
          <p:nvPr/>
        </p:nvSpPr>
        <p:spPr>
          <a:xfrm>
            <a:off x="9871321" y="3174744"/>
            <a:ext cx="1817280" cy="642600"/>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lstStyle/>
          <a:p>
            <a:pPr algn="ctr">
              <a:lnSpc>
                <a:spcPct val="100000"/>
              </a:lnSpc>
            </a:pPr>
            <a:r>
              <a:rPr lang="es-AR" b="1" spc="-1">
                <a:solidFill>
                  <a:srgbClr val="0000FF"/>
                </a:solidFill>
                <a:uFill>
                  <a:solidFill>
                    <a:srgbClr val="FFFFFF"/>
                  </a:solidFill>
                </a:uFill>
                <a:latin typeface="Calibri"/>
              </a:rPr>
              <a:t>Error de cuantificación</a:t>
            </a:r>
            <a:endParaRPr lang="es-AR" spc="-1">
              <a:solidFill>
                <a:srgbClr val="000000"/>
              </a:solidFill>
              <a:uFill>
                <a:solidFill>
                  <a:srgbClr val="FFFFFF"/>
                </a:solidFill>
              </a:uFill>
              <a:latin typeface="Arial"/>
            </a:endParaRPr>
          </a:p>
        </p:txBody>
      </p:sp>
      <p:sp>
        <p:nvSpPr>
          <p:cNvPr id="282" name="CustomShape 50"/>
          <p:cNvSpPr/>
          <p:nvPr/>
        </p:nvSpPr>
        <p:spPr>
          <a:xfrm>
            <a:off x="9563161" y="3787464"/>
            <a:ext cx="1728360" cy="647280"/>
          </a:xfrm>
          <a:prstGeom prst="ellipse">
            <a:avLst/>
          </a:prstGeom>
          <a:solidFill>
            <a:srgbClr val="FFFF00">
              <a:alpha val="25000"/>
            </a:srgbClr>
          </a:solidFill>
          <a:ln w="9360">
            <a:solidFill>
              <a:srgbClr val="808080"/>
            </a:solidFill>
            <a:round/>
          </a:ln>
        </p:spPr>
        <p:style>
          <a:lnRef idx="0">
            <a:scrgbClr r="0" g="0" b="0"/>
          </a:lnRef>
          <a:fillRef idx="0">
            <a:scrgbClr r="0" g="0" b="0"/>
          </a:fillRef>
          <a:effectRef idx="0">
            <a:scrgbClr r="0" g="0" b="0"/>
          </a:effectRef>
          <a:fontRef idx="minor"/>
        </p:style>
      </p:sp>
      <p:sp>
        <p:nvSpPr>
          <p:cNvPr id="283" name="CustomShape 51"/>
          <p:cNvSpPr/>
          <p:nvPr/>
        </p:nvSpPr>
        <p:spPr>
          <a:xfrm>
            <a:off x="2885666" y="70046"/>
            <a:ext cx="6696360" cy="858935"/>
          </a:xfrm>
          <a:prstGeom prst="rect">
            <a:avLst/>
          </a:prstGeom>
          <a:noFill/>
          <a:ln w="9360">
            <a:noFill/>
          </a:ln>
        </p:spPr>
        <p:style>
          <a:lnRef idx="0">
            <a:scrgbClr r="0" g="0" b="0"/>
          </a:lnRef>
          <a:fillRef idx="0">
            <a:scrgbClr r="0" g="0" b="0"/>
          </a:fillRef>
          <a:effectRef idx="0">
            <a:scrgbClr r="0" g="0" b="0"/>
          </a:effectRef>
          <a:fontRef idx="minor"/>
        </p:style>
        <p:txBody>
          <a:bodyPr lIns="90000" tIns="46800" rIns="90000" bIns="46800" anchor="ctr"/>
          <a:lstStyle/>
          <a:p>
            <a:pPr algn="ctr">
              <a:lnSpc>
                <a:spcPct val="100000"/>
              </a:lnSpc>
            </a:pPr>
            <a:r>
              <a:rPr lang="es-AR" sz="4300" spc="-1" dirty="0">
                <a:solidFill>
                  <a:srgbClr val="000000"/>
                </a:solidFill>
                <a:uFill>
                  <a:solidFill>
                    <a:srgbClr val="FFFFFF"/>
                  </a:solidFill>
                </a:uFill>
                <a:latin typeface="Calibri"/>
              </a:rPr>
              <a:t>cuantificación</a:t>
            </a:r>
            <a:endParaRPr lang="es-AR" spc="-1" dirty="0">
              <a:solidFill>
                <a:srgbClr val="000000"/>
              </a:solidFill>
              <a:uFill>
                <a:solidFill>
                  <a:srgbClr val="FFFFFF"/>
                </a:solidFill>
              </a:uFill>
              <a:latin typeface="Arial"/>
            </a:endParaRPr>
          </a:p>
        </p:txBody>
      </p:sp>
      <p:sp>
        <p:nvSpPr>
          <p:cNvPr id="53" name="Text Box 8">
            <a:extLst>
              <a:ext uri="{FF2B5EF4-FFF2-40B4-BE49-F238E27FC236}">
                <a16:creationId xmlns:a16="http://schemas.microsoft.com/office/drawing/2014/main" id="{81E48508-1BA8-4067-81E5-8CC270575DF2}"/>
              </a:ext>
            </a:extLst>
          </p:cNvPr>
          <p:cNvSpPr txBox="1">
            <a:spLocks noChangeArrowheads="1"/>
          </p:cNvSpPr>
          <p:nvPr/>
        </p:nvSpPr>
        <p:spPr bwMode="auto">
          <a:xfrm>
            <a:off x="10920132" y="6325417"/>
            <a:ext cx="370384"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1pPr>
            <a:lvl2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2pPr>
            <a:lvl3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3pPr>
            <a:lvl4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4pPr>
            <a:lvl5pPr>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449263" algn="l"/>
                <a:tab pos="898525" algn="l"/>
                <a:tab pos="1347788" algn="l"/>
                <a:tab pos="1797050" algn="l"/>
              </a:tabLst>
              <a:defRPr>
                <a:solidFill>
                  <a:srgbClr val="000000"/>
                </a:solidFill>
                <a:latin typeface="Arial" panose="020B0604020202020204" pitchFamily="34" charset="0"/>
                <a:ea typeface="Microsoft YaHei" panose="020B0503020204020204" pitchFamily="34" charset="-122"/>
              </a:defRPr>
            </a:lvl9pPr>
          </a:lstStyle>
          <a:p>
            <a:pPr hangingPunct="1">
              <a:lnSpc>
                <a:spcPct val="100000"/>
              </a:lnSpc>
            </a:pPr>
            <a:fld id="{73299EE0-2468-4BDB-A037-63D3F60413F0}" type="slidenum">
              <a:rPr lang="es-AR" altLang="es-AR" sz="1400">
                <a:solidFill>
                  <a:schemeClr val="bg1">
                    <a:lumMod val="85000"/>
                  </a:schemeClr>
                </a:solidFill>
                <a:latin typeface="Calibri" panose="020F0502020204030204" pitchFamily="34" charset="0"/>
                <a:cs typeface="Segoe UI" panose="020B0502040204020203" pitchFamily="34" charset="0"/>
              </a:rPr>
              <a:pPr hangingPunct="1">
                <a:lnSpc>
                  <a:spcPct val="100000"/>
                </a:lnSpc>
              </a:pPr>
              <a:t>9</a:t>
            </a:fld>
            <a:endParaRPr lang="es-AR" altLang="es-AR" sz="1400" dirty="0">
              <a:solidFill>
                <a:schemeClr val="bg1">
                  <a:lumMod val="85000"/>
                </a:schemeClr>
              </a:solidFill>
              <a:latin typeface="Calibri" panose="020F0502020204030204" pitchFamily="34" charset="0"/>
              <a:cs typeface="Segoe UI" panose="020B0502040204020203" pitchFamily="34" charset="0"/>
            </a:endParaRPr>
          </a:p>
        </p:txBody>
      </p:sp>
      <p:sp>
        <p:nvSpPr>
          <p:cNvPr id="54" name="Text Box 1">
            <a:extLst>
              <a:ext uri="{FF2B5EF4-FFF2-40B4-BE49-F238E27FC236}">
                <a16:creationId xmlns:a16="http://schemas.microsoft.com/office/drawing/2014/main" id="{DC4EB448-420F-44BB-BD17-E5EC1F5981B2}"/>
              </a:ext>
            </a:extLst>
          </p:cNvPr>
          <p:cNvSpPr txBox="1">
            <a:spLocks noChangeArrowheads="1"/>
          </p:cNvSpPr>
          <p:nvPr/>
        </p:nvSpPr>
        <p:spPr bwMode="auto">
          <a:xfrm>
            <a:off x="4114921" y="6356520"/>
            <a:ext cx="3682788" cy="3340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ct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5pPr>
            <a:lvl6pPr marL="25146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6pPr>
            <a:lvl7pPr marL="29718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7pPr>
            <a:lvl8pPr marL="34290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8pPr>
            <a:lvl9pPr marL="3886200" indent="-228600" defTabSz="449263" eaLnBrk="0" fontAlgn="base" hangingPunct="0">
              <a:spcBef>
                <a:spcPct val="0"/>
              </a:spcBef>
              <a:spcAft>
                <a:spcPct val="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Calibri" panose="020F0502020204030204" pitchFamily="34" charset="0"/>
                <a:cs typeface="Arial" panose="020B0604020202020204" pitchFamily="34" charset="0"/>
              </a:defRPr>
            </a:lvl9pPr>
          </a:lstStyle>
          <a:p>
            <a:pPr algn="ctr"/>
            <a:r>
              <a:rPr lang="es-ES" altLang="es-AR" sz="1400" dirty="0">
                <a:solidFill>
                  <a:schemeClr val="bg2">
                    <a:lumMod val="40000"/>
                    <a:lumOff val="60000"/>
                  </a:schemeClr>
                </a:solidFill>
                <a:latin typeface="Arial" panose="020B0604020202020204" pitchFamily="34" charset="0"/>
              </a:rPr>
              <a:t>Ing. Jorge Escola</a:t>
            </a:r>
          </a:p>
        </p:txBody>
      </p:sp>
      <p:sp>
        <p:nvSpPr>
          <p:cNvPr id="55" name="Text Box 4">
            <a:extLst>
              <a:ext uri="{FF2B5EF4-FFF2-40B4-BE49-F238E27FC236}">
                <a16:creationId xmlns:a16="http://schemas.microsoft.com/office/drawing/2014/main" id="{2B033A20-A0C5-46A4-BE5D-55746781A997}"/>
              </a:ext>
            </a:extLst>
          </p:cNvPr>
          <p:cNvSpPr txBox="1">
            <a:spLocks noChangeArrowheads="1"/>
          </p:cNvSpPr>
          <p:nvPr/>
        </p:nvSpPr>
        <p:spPr bwMode="auto">
          <a:xfrm>
            <a:off x="1504293" y="6413139"/>
            <a:ext cx="1261788"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lnSpc>
                <a:spcPct val="93000"/>
              </a:lnSpc>
              <a:spcAft>
                <a:spcPts val="142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3200">
                <a:solidFill>
                  <a:srgbClr val="000000"/>
                </a:solidFill>
                <a:latin typeface="Arial" panose="020B0604020202020204" pitchFamily="34" charset="0"/>
                <a:cs typeface="DejaVu Sans" pitchFamily="32" charset="0"/>
              </a:defRPr>
            </a:lvl1pPr>
            <a:lvl2pPr>
              <a:lnSpc>
                <a:spcPct val="93000"/>
              </a:lnSpc>
              <a:spcAft>
                <a:spcPts val="113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800">
                <a:solidFill>
                  <a:srgbClr val="000000"/>
                </a:solidFill>
                <a:latin typeface="Arial" panose="020B0604020202020204" pitchFamily="34" charset="0"/>
                <a:cs typeface="DejaVu Sans" pitchFamily="32" charset="0"/>
              </a:defRPr>
            </a:lvl2pPr>
            <a:lvl3pPr>
              <a:lnSpc>
                <a:spcPct val="93000"/>
              </a:lnSpc>
              <a:spcAft>
                <a:spcPts val="850"/>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400">
                <a:solidFill>
                  <a:srgbClr val="000000"/>
                </a:solidFill>
                <a:latin typeface="Arial" panose="020B0604020202020204" pitchFamily="34" charset="0"/>
                <a:cs typeface="DejaVu Sans" pitchFamily="32" charset="0"/>
              </a:defRPr>
            </a:lvl3pPr>
            <a:lvl4pPr>
              <a:lnSpc>
                <a:spcPct val="93000"/>
              </a:lnSpc>
              <a:spcAft>
                <a:spcPts val="575"/>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4pPr>
            <a:lvl5pPr>
              <a:lnSpc>
                <a:spcPct val="93000"/>
              </a:lnSpc>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5pPr>
            <a:lvl6pPr marL="25146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6pPr>
            <a:lvl7pPr marL="29718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7pPr>
            <a:lvl8pPr marL="34290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8pPr>
            <a:lvl9pPr marL="3886200" indent="-228600" defTabSz="449263" eaLnBrk="0" fontAlgn="base" hangingPunct="0">
              <a:lnSpc>
                <a:spcPct val="93000"/>
              </a:lnSpc>
              <a:spcBef>
                <a:spcPct val="0"/>
              </a:spcBef>
              <a:spcAft>
                <a:spcPts val="288"/>
              </a:spcAft>
              <a:buClr>
                <a:srgbClr val="000000"/>
              </a:buClr>
              <a:buSzPct val="100000"/>
              <a:buFont typeface="Times New Roman" panose="02020603050405020304" pitchFamily="18"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2000">
                <a:solidFill>
                  <a:srgbClr val="000000"/>
                </a:solidFill>
                <a:latin typeface="Arial" panose="020B0604020202020204" pitchFamily="34" charset="0"/>
                <a:cs typeface="DejaVu Sans" pitchFamily="32" charset="0"/>
              </a:defRPr>
            </a:lvl9pPr>
          </a:lstStyle>
          <a:p>
            <a:pPr eaLnBrk="1">
              <a:spcAft>
                <a:spcPct val="0"/>
              </a:spcAft>
              <a:buClrTx/>
              <a:buFontTx/>
              <a:buNone/>
            </a:pPr>
            <a:r>
              <a:rPr lang="es-AR" altLang="es-AR" sz="1400" dirty="0">
                <a:solidFill>
                  <a:schemeClr val="bg2">
                    <a:lumMod val="40000"/>
                    <a:lumOff val="60000"/>
                  </a:schemeClr>
                </a:solidFill>
              </a:rPr>
              <a:t>@2021 Info2</a:t>
            </a:r>
          </a:p>
        </p:txBody>
      </p:sp>
    </p:spTree>
  </p:cSld>
  <p:clrMapOvr>
    <a:masterClrMapping/>
  </p:clrMapOvr>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out" filter="diamond(in)">
                                      <p:cBhvr additive="repl">
                                        <p:cTn id="7" dur="1000"/>
                                        <p:tgtEl>
                                          <p:spTgt spid="236"/>
                                        </p:tgtEl>
                                      </p:cBhvr>
                                    </p:animEffect>
                                  </p:childTnLst>
                                </p:cTn>
                              </p:par>
                              <p:par>
                                <p:cTn id="8" presetID="8" presetClass="entr" presetSubtype="16" fill="hold" nodeType="withEffect">
                                  <p:stCondLst>
                                    <p:cond delay="0"/>
                                  </p:stCondLst>
                                  <p:childTnLst>
                                    <p:set>
                                      <p:cBhvr>
                                        <p:cTn id="9" dur="1" fill="hold">
                                          <p:stCondLst>
                                            <p:cond delay="0"/>
                                          </p:stCondLst>
                                        </p:cTn>
                                        <p:tgtEl>
                                          <p:spTgt spid="237"/>
                                        </p:tgtEl>
                                        <p:attrNameLst>
                                          <p:attrName>style.visibility</p:attrName>
                                        </p:attrNameLst>
                                      </p:cBhvr>
                                      <p:to>
                                        <p:strVal val="visible"/>
                                      </p:to>
                                    </p:set>
                                    <p:animEffect transition="out" filter="diamond(in)">
                                      <p:cBhvr additive="repl">
                                        <p:cTn id="10" dur="1000"/>
                                        <p:tgtEl>
                                          <p:spTgt spid="237"/>
                                        </p:tgtEl>
                                      </p:cBhvr>
                                    </p:animEffect>
                                  </p:childTnLst>
                                </p:cTn>
                              </p:par>
                              <p:par>
                                <p:cTn id="11" presetID="8" presetClass="entr" presetSubtype="16"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out" filter="diamond(in)">
                                      <p:cBhvr additive="repl">
                                        <p:cTn id="13" dur="1000"/>
                                        <p:tgtEl>
                                          <p:spTgt spid="238"/>
                                        </p:tgtEl>
                                      </p:cBhvr>
                                    </p:animEffect>
                                  </p:childTnLst>
                                </p:cTn>
                              </p:par>
                              <p:par>
                                <p:cTn id="14" presetID="8" presetClass="entr" presetSubtype="16" fill="hold" nodeType="withEffect">
                                  <p:stCondLst>
                                    <p:cond delay="0"/>
                                  </p:stCondLst>
                                  <p:childTnLst>
                                    <p:set>
                                      <p:cBhvr>
                                        <p:cTn id="15" dur="1" fill="hold">
                                          <p:stCondLst>
                                            <p:cond delay="0"/>
                                          </p:stCondLst>
                                        </p:cTn>
                                        <p:tgtEl>
                                          <p:spTgt spid="239"/>
                                        </p:tgtEl>
                                        <p:attrNameLst>
                                          <p:attrName>style.visibility</p:attrName>
                                        </p:attrNameLst>
                                      </p:cBhvr>
                                      <p:to>
                                        <p:strVal val="visible"/>
                                      </p:to>
                                    </p:set>
                                    <p:animEffect transition="out" filter="diamond(in)">
                                      <p:cBhvr additive="repl">
                                        <p:cTn id="16" dur="1000"/>
                                        <p:tgtEl>
                                          <p:spTgt spid="239"/>
                                        </p:tgtEl>
                                      </p:cBhvr>
                                    </p:animEffect>
                                  </p:childTnLst>
                                </p:cTn>
                              </p:par>
                              <p:par>
                                <p:cTn id="17" presetID="8" presetClass="entr" presetSubtype="16" fill="hold" nodeType="withEffect">
                                  <p:stCondLst>
                                    <p:cond delay="0"/>
                                  </p:stCondLst>
                                  <p:childTnLst>
                                    <p:set>
                                      <p:cBhvr>
                                        <p:cTn id="18" dur="1" fill="hold">
                                          <p:stCondLst>
                                            <p:cond delay="0"/>
                                          </p:stCondLst>
                                        </p:cTn>
                                        <p:tgtEl>
                                          <p:spTgt spid="240"/>
                                        </p:tgtEl>
                                        <p:attrNameLst>
                                          <p:attrName>style.visibility</p:attrName>
                                        </p:attrNameLst>
                                      </p:cBhvr>
                                      <p:to>
                                        <p:strVal val="visible"/>
                                      </p:to>
                                    </p:set>
                                    <p:animEffect transition="out" filter="diamond(in)">
                                      <p:cBhvr additive="repl">
                                        <p:cTn id="19" dur="1000"/>
                                        <p:tgtEl>
                                          <p:spTgt spid="240"/>
                                        </p:tgtEl>
                                      </p:cBhvr>
                                    </p:animEffect>
                                  </p:childTnLst>
                                </p:cTn>
                              </p:par>
                              <p:par>
                                <p:cTn id="20" presetID="8" presetClass="entr" presetSubtype="16" fill="hold" nodeType="withEffect">
                                  <p:stCondLst>
                                    <p:cond delay="0"/>
                                  </p:stCondLst>
                                  <p:childTnLst>
                                    <p:set>
                                      <p:cBhvr>
                                        <p:cTn id="21" dur="1" fill="hold">
                                          <p:stCondLst>
                                            <p:cond delay="0"/>
                                          </p:stCondLst>
                                        </p:cTn>
                                        <p:tgtEl>
                                          <p:spTgt spid="241"/>
                                        </p:tgtEl>
                                        <p:attrNameLst>
                                          <p:attrName>style.visibility</p:attrName>
                                        </p:attrNameLst>
                                      </p:cBhvr>
                                      <p:to>
                                        <p:strVal val="visible"/>
                                      </p:to>
                                    </p:set>
                                    <p:animEffect transition="out" filter="diamond(in)">
                                      <p:cBhvr additive="repl">
                                        <p:cTn id="22" dur="1000"/>
                                        <p:tgtEl>
                                          <p:spTgt spid="241"/>
                                        </p:tgtEl>
                                      </p:cBhvr>
                                    </p:animEffect>
                                  </p:childTnLst>
                                </p:cTn>
                              </p:par>
                              <p:par>
                                <p:cTn id="23" presetID="8" presetClass="entr" presetSubtype="16" fill="hold" nodeType="withEffect">
                                  <p:stCondLst>
                                    <p:cond delay="0"/>
                                  </p:stCondLst>
                                  <p:childTnLst>
                                    <p:set>
                                      <p:cBhvr>
                                        <p:cTn id="24" dur="1" fill="hold">
                                          <p:stCondLst>
                                            <p:cond delay="0"/>
                                          </p:stCondLst>
                                        </p:cTn>
                                        <p:tgtEl>
                                          <p:spTgt spid="242"/>
                                        </p:tgtEl>
                                        <p:attrNameLst>
                                          <p:attrName>style.visibility</p:attrName>
                                        </p:attrNameLst>
                                      </p:cBhvr>
                                      <p:to>
                                        <p:strVal val="visible"/>
                                      </p:to>
                                    </p:set>
                                    <p:animEffect transition="out" filter="diamond(in)">
                                      <p:cBhvr additive="repl">
                                        <p:cTn id="25" dur="1000"/>
                                        <p:tgtEl>
                                          <p:spTgt spid="242"/>
                                        </p:tgtEl>
                                      </p:cBhvr>
                                    </p:animEffect>
                                  </p:childTnLst>
                                </p:cTn>
                              </p:par>
                              <p:par>
                                <p:cTn id="26" presetID="8" presetClass="entr" presetSubtype="16" fill="hold" nodeType="withEffect">
                                  <p:stCondLst>
                                    <p:cond delay="0"/>
                                  </p:stCondLst>
                                  <p:childTnLst>
                                    <p:set>
                                      <p:cBhvr>
                                        <p:cTn id="27" dur="1" fill="hold">
                                          <p:stCondLst>
                                            <p:cond delay="0"/>
                                          </p:stCondLst>
                                        </p:cTn>
                                        <p:tgtEl>
                                          <p:spTgt spid="243"/>
                                        </p:tgtEl>
                                        <p:attrNameLst>
                                          <p:attrName>style.visibility</p:attrName>
                                        </p:attrNameLst>
                                      </p:cBhvr>
                                      <p:to>
                                        <p:strVal val="visible"/>
                                      </p:to>
                                    </p:set>
                                    <p:animEffect transition="out" filter="diamond(in)">
                                      <p:cBhvr additive="repl">
                                        <p:cTn id="28" dur="1000"/>
                                        <p:tgtEl>
                                          <p:spTgt spid="243"/>
                                        </p:tgtEl>
                                      </p:cBhvr>
                                    </p:animEffect>
                                  </p:childTnLst>
                                </p:cTn>
                              </p:par>
                              <p:par>
                                <p:cTn id="29" presetID="8" presetClass="entr" presetSubtype="16" fill="hold" nodeType="withEffect">
                                  <p:stCondLst>
                                    <p:cond delay="0"/>
                                  </p:stCondLst>
                                  <p:childTnLst>
                                    <p:set>
                                      <p:cBhvr>
                                        <p:cTn id="30" dur="1" fill="hold">
                                          <p:stCondLst>
                                            <p:cond delay="0"/>
                                          </p:stCondLst>
                                        </p:cTn>
                                        <p:tgtEl>
                                          <p:spTgt spid="244"/>
                                        </p:tgtEl>
                                        <p:attrNameLst>
                                          <p:attrName>style.visibility</p:attrName>
                                        </p:attrNameLst>
                                      </p:cBhvr>
                                      <p:to>
                                        <p:strVal val="visible"/>
                                      </p:to>
                                    </p:set>
                                    <p:animEffect transition="out" filter="diamond(in)">
                                      <p:cBhvr additive="repl">
                                        <p:cTn id="31" dur="1000"/>
                                        <p:tgtEl>
                                          <p:spTgt spid="244"/>
                                        </p:tgtEl>
                                      </p:cBhvr>
                                    </p:animEffect>
                                  </p:childTnLst>
                                </p:cTn>
                              </p:par>
                              <p:par>
                                <p:cTn id="32" presetID="8" presetClass="entr" presetSubtype="16" fill="hold" nodeType="withEffect">
                                  <p:stCondLst>
                                    <p:cond delay="0"/>
                                  </p:stCondLst>
                                  <p:childTnLst>
                                    <p:set>
                                      <p:cBhvr>
                                        <p:cTn id="33" dur="1" fill="hold">
                                          <p:stCondLst>
                                            <p:cond delay="0"/>
                                          </p:stCondLst>
                                        </p:cTn>
                                        <p:tgtEl>
                                          <p:spTgt spid="245"/>
                                        </p:tgtEl>
                                        <p:attrNameLst>
                                          <p:attrName>style.visibility</p:attrName>
                                        </p:attrNameLst>
                                      </p:cBhvr>
                                      <p:to>
                                        <p:strVal val="visible"/>
                                      </p:to>
                                    </p:set>
                                    <p:animEffect transition="out" filter="diamond(in)">
                                      <p:cBhvr additive="repl">
                                        <p:cTn id="34" dur="1000"/>
                                        <p:tgtEl>
                                          <p:spTgt spid="245"/>
                                        </p:tgtEl>
                                      </p:cBhvr>
                                    </p:animEffect>
                                  </p:childTnLst>
                                </p:cTn>
                              </p:par>
                              <p:par>
                                <p:cTn id="35" presetID="8" presetClass="entr" presetSubtype="16" fill="hold" nodeType="with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out" filter="diamond(in)">
                                      <p:cBhvr additive="repl">
                                        <p:cTn id="37" dur="1000"/>
                                        <p:tgtEl>
                                          <p:spTgt spid="246"/>
                                        </p:tgtEl>
                                      </p:cBhvr>
                                    </p:animEffect>
                                  </p:childTnLst>
                                </p:cTn>
                              </p:par>
                              <p:par>
                                <p:cTn id="38" presetID="8" presetClass="entr" presetSubtype="16" fill="hold" nodeType="withEffect">
                                  <p:stCondLst>
                                    <p:cond delay="0"/>
                                  </p:stCondLst>
                                  <p:childTnLst>
                                    <p:set>
                                      <p:cBhvr>
                                        <p:cTn id="39" dur="1" fill="hold">
                                          <p:stCondLst>
                                            <p:cond delay="0"/>
                                          </p:stCondLst>
                                        </p:cTn>
                                        <p:tgtEl>
                                          <p:spTgt spid="247"/>
                                        </p:tgtEl>
                                        <p:attrNameLst>
                                          <p:attrName>style.visibility</p:attrName>
                                        </p:attrNameLst>
                                      </p:cBhvr>
                                      <p:to>
                                        <p:strVal val="visible"/>
                                      </p:to>
                                    </p:set>
                                    <p:animEffect transition="out" filter="diamond(in)">
                                      <p:cBhvr additive="repl">
                                        <p:cTn id="40" dur="1000"/>
                                        <p:tgtEl>
                                          <p:spTgt spid="247"/>
                                        </p:tgtEl>
                                      </p:cBhvr>
                                    </p:animEffect>
                                  </p:childTnLst>
                                </p:cTn>
                              </p:par>
                              <p:par>
                                <p:cTn id="41" presetID="8" presetClass="entr" presetSubtype="16" fill="hold" nodeType="withEffect">
                                  <p:stCondLst>
                                    <p:cond delay="0"/>
                                  </p:stCondLst>
                                  <p:childTnLst>
                                    <p:set>
                                      <p:cBhvr>
                                        <p:cTn id="42" dur="1" fill="hold">
                                          <p:stCondLst>
                                            <p:cond delay="0"/>
                                          </p:stCondLst>
                                        </p:cTn>
                                        <p:tgtEl>
                                          <p:spTgt spid="248"/>
                                        </p:tgtEl>
                                        <p:attrNameLst>
                                          <p:attrName>style.visibility</p:attrName>
                                        </p:attrNameLst>
                                      </p:cBhvr>
                                      <p:to>
                                        <p:strVal val="visible"/>
                                      </p:to>
                                    </p:set>
                                    <p:animEffect transition="out" filter="diamond(in)">
                                      <p:cBhvr additive="repl">
                                        <p:cTn id="43" dur="1000"/>
                                        <p:tgtEl>
                                          <p:spTgt spid="248"/>
                                        </p:tgtEl>
                                      </p:cBhvr>
                                    </p:animEffect>
                                  </p:childTnLst>
                                </p:cTn>
                              </p:par>
                              <p:par>
                                <p:cTn id="44" presetID="8" presetClass="entr" presetSubtype="16" fill="hold" nodeType="withEffect">
                                  <p:stCondLst>
                                    <p:cond delay="0"/>
                                  </p:stCondLst>
                                  <p:childTnLst>
                                    <p:set>
                                      <p:cBhvr>
                                        <p:cTn id="45" dur="1" fill="hold">
                                          <p:stCondLst>
                                            <p:cond delay="0"/>
                                          </p:stCondLst>
                                        </p:cTn>
                                        <p:tgtEl>
                                          <p:spTgt spid="249"/>
                                        </p:tgtEl>
                                        <p:attrNameLst>
                                          <p:attrName>style.visibility</p:attrName>
                                        </p:attrNameLst>
                                      </p:cBhvr>
                                      <p:to>
                                        <p:strVal val="visible"/>
                                      </p:to>
                                    </p:set>
                                    <p:animEffect transition="out" filter="diamond(in)">
                                      <p:cBhvr additive="repl">
                                        <p:cTn id="46" dur="1000"/>
                                        <p:tgtEl>
                                          <p:spTgt spid="249"/>
                                        </p:tgtEl>
                                      </p:cBhvr>
                                    </p:animEffect>
                                  </p:childTnLst>
                                </p:cTn>
                              </p:par>
                            </p:childTnLst>
                          </p:cTn>
                        </p:par>
                        <p:par>
                          <p:cTn id="47" fill="hold">
                            <p:stCondLst>
                              <p:cond delay="1000"/>
                            </p:stCondLst>
                            <p:childTnLst>
                              <p:par>
                                <p:cTn id="48" presetID="53" presetClass="entr" fill="hold" nodeType="afterEffect">
                                  <p:stCondLst>
                                    <p:cond delay="0"/>
                                  </p:stCondLst>
                                  <p:childTnLst>
                                    <p:set>
                                      <p:cBhvr>
                                        <p:cTn id="49" dur="1" fill="hold">
                                          <p:stCondLst>
                                            <p:cond delay="0"/>
                                          </p:stCondLst>
                                        </p:cTn>
                                        <p:tgtEl>
                                          <p:spTgt spid="250"/>
                                        </p:tgtEl>
                                        <p:attrNameLst>
                                          <p:attrName>style.visibility</p:attrName>
                                        </p:attrNameLst>
                                      </p:cBhvr>
                                      <p:to>
                                        <p:strVal val="visible"/>
                                      </p:to>
                                    </p:set>
                                    <p:anim calcmode="lin" valueType="num">
                                      <p:cBhvr additive="repl">
                                        <p:cTn id="50" dur="500" fill="hold"/>
                                        <p:tgtEl>
                                          <p:spTgt spid="250"/>
                                        </p:tgtEl>
                                        <p:attrNameLst>
                                          <p:attrName/>
                                        </p:attrNameLst>
                                      </p:cBhvr>
                                      <p:tavLst>
                                        <p:tav tm="100000">
                                          <p:val>
                                            <p:strVal val="0"/>
                                          </p:val>
                                        </p:tav>
                                        <p:tav tm="0">
                                          <p:val>
                                            <p:strVal val="#ppt_w"/>
                                          </p:val>
                                        </p:tav>
                                      </p:tavLst>
                                    </p:anim>
                                    <p:anim calcmode="lin" valueType="num">
                                      <p:cBhvr additive="repl">
                                        <p:cTn id="51" dur="500" fill="hold"/>
                                        <p:tgtEl>
                                          <p:spTgt spid="250"/>
                                        </p:tgtEl>
                                        <p:attrNameLst>
                                          <p:attrName/>
                                        </p:attrNameLst>
                                      </p:cBhvr>
                                      <p:tavLst>
                                        <p:tav tm="100000">
                                          <p:val>
                                            <p:strVal val="0"/>
                                          </p:val>
                                        </p:tav>
                                        <p:tav tm="0">
                                          <p:val>
                                            <p:strVal val="#ppt_h"/>
                                          </p:val>
                                        </p:tav>
                                      </p:tavLst>
                                    </p:anim>
                                    <p:animEffect transition="in" filter="fade">
                                      <p:cBhvr additive="repl">
                                        <p:cTn id="52" dur="500"/>
                                        <p:tgtEl>
                                          <p:spTgt spid="250"/>
                                        </p:tgtEl>
                                      </p:cBhvr>
                                    </p:animEffect>
                                  </p:childTnLst>
                                </p:cTn>
                              </p:par>
                              <p:par>
                                <p:cTn id="53" presetID="53" presetClass="entr" fill="hold" nodeType="withEffect">
                                  <p:stCondLst>
                                    <p:cond delay="0"/>
                                  </p:stCondLst>
                                  <p:childTnLst>
                                    <p:set>
                                      <p:cBhvr>
                                        <p:cTn id="54" dur="1" fill="hold">
                                          <p:stCondLst>
                                            <p:cond delay="0"/>
                                          </p:stCondLst>
                                        </p:cTn>
                                        <p:tgtEl>
                                          <p:spTgt spid="255"/>
                                        </p:tgtEl>
                                        <p:attrNameLst>
                                          <p:attrName>style.visibility</p:attrName>
                                        </p:attrNameLst>
                                      </p:cBhvr>
                                      <p:to>
                                        <p:strVal val="visible"/>
                                      </p:to>
                                    </p:set>
                                    <p:anim calcmode="lin" valueType="num">
                                      <p:cBhvr additive="repl">
                                        <p:cTn id="55" dur="500" fill="hold"/>
                                        <p:tgtEl>
                                          <p:spTgt spid="255"/>
                                        </p:tgtEl>
                                        <p:attrNameLst>
                                          <p:attrName/>
                                        </p:attrNameLst>
                                      </p:cBhvr>
                                      <p:tavLst>
                                        <p:tav tm="100000">
                                          <p:val>
                                            <p:strVal val="0"/>
                                          </p:val>
                                        </p:tav>
                                        <p:tav tm="0">
                                          <p:val>
                                            <p:strVal val="#ppt_w"/>
                                          </p:val>
                                        </p:tav>
                                      </p:tavLst>
                                    </p:anim>
                                    <p:anim calcmode="lin" valueType="num">
                                      <p:cBhvr additive="repl">
                                        <p:cTn id="56" dur="500" fill="hold"/>
                                        <p:tgtEl>
                                          <p:spTgt spid="255"/>
                                        </p:tgtEl>
                                        <p:attrNameLst>
                                          <p:attrName/>
                                        </p:attrNameLst>
                                      </p:cBhvr>
                                      <p:tavLst>
                                        <p:tav tm="100000">
                                          <p:val>
                                            <p:strVal val="0"/>
                                          </p:val>
                                        </p:tav>
                                        <p:tav tm="0">
                                          <p:val>
                                            <p:strVal val="#ppt_h"/>
                                          </p:val>
                                        </p:tav>
                                      </p:tavLst>
                                    </p:anim>
                                    <p:animEffect transition="in" filter="fade">
                                      <p:cBhvr additive="repl">
                                        <p:cTn id="57" dur="500"/>
                                        <p:tgtEl>
                                          <p:spTgt spid="255"/>
                                        </p:tgtEl>
                                      </p:cBhvr>
                                    </p:animEffect>
                                  </p:childTnLst>
                                </p:cTn>
                              </p:par>
                              <p:par>
                                <p:cTn id="58" presetID="53" presetClass="entr" fill="hold" nodeType="withEffect">
                                  <p:stCondLst>
                                    <p:cond delay="0"/>
                                  </p:stCondLst>
                                  <p:childTnLst>
                                    <p:set>
                                      <p:cBhvr>
                                        <p:cTn id="59" dur="1" fill="hold">
                                          <p:stCondLst>
                                            <p:cond delay="0"/>
                                          </p:stCondLst>
                                        </p:cTn>
                                        <p:tgtEl>
                                          <p:spTgt spid="254"/>
                                        </p:tgtEl>
                                        <p:attrNameLst>
                                          <p:attrName>style.visibility</p:attrName>
                                        </p:attrNameLst>
                                      </p:cBhvr>
                                      <p:to>
                                        <p:strVal val="visible"/>
                                      </p:to>
                                    </p:set>
                                    <p:anim calcmode="lin" valueType="num">
                                      <p:cBhvr additive="repl">
                                        <p:cTn id="60" dur="500" fill="hold"/>
                                        <p:tgtEl>
                                          <p:spTgt spid="254"/>
                                        </p:tgtEl>
                                        <p:attrNameLst>
                                          <p:attrName/>
                                        </p:attrNameLst>
                                      </p:cBhvr>
                                      <p:tavLst>
                                        <p:tav tm="100000">
                                          <p:val>
                                            <p:strVal val="0"/>
                                          </p:val>
                                        </p:tav>
                                        <p:tav tm="0">
                                          <p:val>
                                            <p:strVal val="#ppt_w"/>
                                          </p:val>
                                        </p:tav>
                                      </p:tavLst>
                                    </p:anim>
                                    <p:anim calcmode="lin" valueType="num">
                                      <p:cBhvr additive="repl">
                                        <p:cTn id="61" dur="500" fill="hold"/>
                                        <p:tgtEl>
                                          <p:spTgt spid="254"/>
                                        </p:tgtEl>
                                        <p:attrNameLst>
                                          <p:attrName/>
                                        </p:attrNameLst>
                                      </p:cBhvr>
                                      <p:tavLst>
                                        <p:tav tm="100000">
                                          <p:val>
                                            <p:strVal val="0"/>
                                          </p:val>
                                        </p:tav>
                                        <p:tav tm="0">
                                          <p:val>
                                            <p:strVal val="#ppt_h"/>
                                          </p:val>
                                        </p:tav>
                                      </p:tavLst>
                                    </p:anim>
                                    <p:animEffect transition="in" filter="fade">
                                      <p:cBhvr additive="repl">
                                        <p:cTn id="62" dur="500"/>
                                        <p:tgtEl>
                                          <p:spTgt spid="254"/>
                                        </p:tgtEl>
                                      </p:cBhvr>
                                    </p:animEffect>
                                  </p:childTnLst>
                                </p:cTn>
                              </p:par>
                              <p:par>
                                <p:cTn id="63" presetID="53" presetClass="entr" fill="hold" nodeType="withEffect">
                                  <p:stCondLst>
                                    <p:cond delay="0"/>
                                  </p:stCondLst>
                                  <p:childTnLst>
                                    <p:set>
                                      <p:cBhvr>
                                        <p:cTn id="64" dur="1" fill="hold">
                                          <p:stCondLst>
                                            <p:cond delay="0"/>
                                          </p:stCondLst>
                                        </p:cTn>
                                        <p:tgtEl>
                                          <p:spTgt spid="253"/>
                                        </p:tgtEl>
                                        <p:attrNameLst>
                                          <p:attrName>style.visibility</p:attrName>
                                        </p:attrNameLst>
                                      </p:cBhvr>
                                      <p:to>
                                        <p:strVal val="visible"/>
                                      </p:to>
                                    </p:set>
                                    <p:anim calcmode="lin" valueType="num">
                                      <p:cBhvr additive="repl">
                                        <p:cTn id="65" dur="500" fill="hold"/>
                                        <p:tgtEl>
                                          <p:spTgt spid="253"/>
                                        </p:tgtEl>
                                        <p:attrNameLst>
                                          <p:attrName/>
                                        </p:attrNameLst>
                                      </p:cBhvr>
                                      <p:tavLst>
                                        <p:tav tm="100000">
                                          <p:val>
                                            <p:strVal val="0"/>
                                          </p:val>
                                        </p:tav>
                                        <p:tav tm="0">
                                          <p:val>
                                            <p:strVal val="#ppt_w"/>
                                          </p:val>
                                        </p:tav>
                                      </p:tavLst>
                                    </p:anim>
                                    <p:anim calcmode="lin" valueType="num">
                                      <p:cBhvr additive="repl">
                                        <p:cTn id="66" dur="500" fill="hold"/>
                                        <p:tgtEl>
                                          <p:spTgt spid="253"/>
                                        </p:tgtEl>
                                        <p:attrNameLst>
                                          <p:attrName/>
                                        </p:attrNameLst>
                                      </p:cBhvr>
                                      <p:tavLst>
                                        <p:tav tm="100000">
                                          <p:val>
                                            <p:strVal val="0"/>
                                          </p:val>
                                        </p:tav>
                                        <p:tav tm="0">
                                          <p:val>
                                            <p:strVal val="#ppt_h"/>
                                          </p:val>
                                        </p:tav>
                                      </p:tavLst>
                                    </p:anim>
                                    <p:animEffect transition="in" filter="fade">
                                      <p:cBhvr additive="repl">
                                        <p:cTn id="67" dur="500"/>
                                        <p:tgtEl>
                                          <p:spTgt spid="253"/>
                                        </p:tgtEl>
                                      </p:cBhvr>
                                    </p:animEffect>
                                  </p:childTnLst>
                                </p:cTn>
                              </p:par>
                              <p:par>
                                <p:cTn id="68" presetID="53" presetClass="entr" fill="hold" nodeType="withEffect">
                                  <p:stCondLst>
                                    <p:cond delay="0"/>
                                  </p:stCondLst>
                                  <p:childTnLst>
                                    <p:set>
                                      <p:cBhvr>
                                        <p:cTn id="69" dur="1" fill="hold">
                                          <p:stCondLst>
                                            <p:cond delay="0"/>
                                          </p:stCondLst>
                                        </p:cTn>
                                        <p:tgtEl>
                                          <p:spTgt spid="252"/>
                                        </p:tgtEl>
                                        <p:attrNameLst>
                                          <p:attrName>style.visibility</p:attrName>
                                        </p:attrNameLst>
                                      </p:cBhvr>
                                      <p:to>
                                        <p:strVal val="visible"/>
                                      </p:to>
                                    </p:set>
                                    <p:anim calcmode="lin" valueType="num">
                                      <p:cBhvr additive="repl">
                                        <p:cTn id="70" dur="500" fill="hold"/>
                                        <p:tgtEl>
                                          <p:spTgt spid="252"/>
                                        </p:tgtEl>
                                        <p:attrNameLst>
                                          <p:attrName/>
                                        </p:attrNameLst>
                                      </p:cBhvr>
                                      <p:tavLst>
                                        <p:tav tm="100000">
                                          <p:val>
                                            <p:strVal val="0"/>
                                          </p:val>
                                        </p:tav>
                                        <p:tav tm="0">
                                          <p:val>
                                            <p:strVal val="#ppt_w"/>
                                          </p:val>
                                        </p:tav>
                                      </p:tavLst>
                                    </p:anim>
                                    <p:anim calcmode="lin" valueType="num">
                                      <p:cBhvr additive="repl">
                                        <p:cTn id="71" dur="500" fill="hold"/>
                                        <p:tgtEl>
                                          <p:spTgt spid="252"/>
                                        </p:tgtEl>
                                        <p:attrNameLst>
                                          <p:attrName/>
                                        </p:attrNameLst>
                                      </p:cBhvr>
                                      <p:tavLst>
                                        <p:tav tm="100000">
                                          <p:val>
                                            <p:strVal val="0"/>
                                          </p:val>
                                        </p:tav>
                                        <p:tav tm="0">
                                          <p:val>
                                            <p:strVal val="#ppt_h"/>
                                          </p:val>
                                        </p:tav>
                                      </p:tavLst>
                                    </p:anim>
                                    <p:animEffect transition="in" filter="fade">
                                      <p:cBhvr additive="repl">
                                        <p:cTn id="72" dur="500"/>
                                        <p:tgtEl>
                                          <p:spTgt spid="252"/>
                                        </p:tgtEl>
                                      </p:cBhvr>
                                    </p:animEffect>
                                  </p:childTnLst>
                                </p:cTn>
                              </p:par>
                              <p:par>
                                <p:cTn id="73" presetID="53" presetClass="entr" fill="hold" nodeType="withEffect">
                                  <p:stCondLst>
                                    <p:cond delay="0"/>
                                  </p:stCondLst>
                                  <p:childTnLst>
                                    <p:set>
                                      <p:cBhvr>
                                        <p:cTn id="74" dur="1" fill="hold">
                                          <p:stCondLst>
                                            <p:cond delay="0"/>
                                          </p:stCondLst>
                                        </p:cTn>
                                        <p:tgtEl>
                                          <p:spTgt spid="251"/>
                                        </p:tgtEl>
                                        <p:attrNameLst>
                                          <p:attrName>style.visibility</p:attrName>
                                        </p:attrNameLst>
                                      </p:cBhvr>
                                      <p:to>
                                        <p:strVal val="visible"/>
                                      </p:to>
                                    </p:set>
                                    <p:anim calcmode="lin" valueType="num">
                                      <p:cBhvr additive="repl">
                                        <p:cTn id="75" dur="500" fill="hold"/>
                                        <p:tgtEl>
                                          <p:spTgt spid="251"/>
                                        </p:tgtEl>
                                        <p:attrNameLst>
                                          <p:attrName/>
                                        </p:attrNameLst>
                                      </p:cBhvr>
                                      <p:tavLst>
                                        <p:tav tm="100000">
                                          <p:val>
                                            <p:strVal val="0"/>
                                          </p:val>
                                        </p:tav>
                                        <p:tav tm="0">
                                          <p:val>
                                            <p:strVal val="#ppt_w"/>
                                          </p:val>
                                        </p:tav>
                                      </p:tavLst>
                                    </p:anim>
                                    <p:anim calcmode="lin" valueType="num">
                                      <p:cBhvr additive="repl">
                                        <p:cTn id="76" dur="500" fill="hold"/>
                                        <p:tgtEl>
                                          <p:spTgt spid="251"/>
                                        </p:tgtEl>
                                        <p:attrNameLst>
                                          <p:attrName/>
                                        </p:attrNameLst>
                                      </p:cBhvr>
                                      <p:tavLst>
                                        <p:tav tm="100000">
                                          <p:val>
                                            <p:strVal val="0"/>
                                          </p:val>
                                        </p:tav>
                                        <p:tav tm="0">
                                          <p:val>
                                            <p:strVal val="#ppt_h"/>
                                          </p:val>
                                        </p:tav>
                                      </p:tavLst>
                                    </p:anim>
                                    <p:animEffect transition="in" filter="fade">
                                      <p:cBhvr additive="repl">
                                        <p:cTn id="77" dur="500"/>
                                        <p:tgtEl>
                                          <p:spTgt spid="251"/>
                                        </p:tgtEl>
                                      </p:cBhvr>
                                    </p:animEffect>
                                  </p:childTnLst>
                                </p:cTn>
                              </p:par>
                            </p:childTnLst>
                          </p:cTn>
                        </p:par>
                      </p:childTnLst>
                    </p:cTn>
                  </p:par>
                  <p:par>
                    <p:cTn id="78" fill="hold">
                      <p:stCondLst>
                        <p:cond delay="indefinite"/>
                      </p:stCondLst>
                      <p:childTnLst>
                        <p:par>
                          <p:cTn id="79" fill="hold">
                            <p:stCondLst>
                              <p:cond delay="0"/>
                            </p:stCondLst>
                            <p:childTnLst>
                              <p:par>
                                <p:cTn id="80" presetID="8" presetClass="entr" presetSubtype="16" fill="hold" nodeType="clickEffect">
                                  <p:stCondLst>
                                    <p:cond delay="0"/>
                                  </p:stCondLst>
                                  <p:childTnLst>
                                    <p:set>
                                      <p:cBhvr>
                                        <p:cTn id="81" dur="1" fill="hold">
                                          <p:stCondLst>
                                            <p:cond delay="0"/>
                                          </p:stCondLst>
                                        </p:cTn>
                                        <p:tgtEl>
                                          <p:spTgt spid="260"/>
                                        </p:tgtEl>
                                        <p:attrNameLst>
                                          <p:attrName>style.visibility</p:attrName>
                                        </p:attrNameLst>
                                      </p:cBhvr>
                                      <p:to>
                                        <p:strVal val="visible"/>
                                      </p:to>
                                    </p:set>
                                    <p:animEffect transition="out" filter="diamond(in)">
                                      <p:cBhvr additive="repl">
                                        <p:cTn id="82" dur="500"/>
                                        <p:tgtEl>
                                          <p:spTgt spid="260"/>
                                        </p:tgtEl>
                                      </p:cBhvr>
                                    </p:animEffect>
                                  </p:childTnLst>
                                </p:cTn>
                              </p:par>
                            </p:childTnLst>
                          </p:cTn>
                        </p:par>
                        <p:par>
                          <p:cTn id="83" fill="hold">
                            <p:stCondLst>
                              <p:cond delay="500"/>
                            </p:stCondLst>
                            <p:childTnLst>
                              <p:par>
                                <p:cTn id="84" presetID="8" presetClass="entr" presetSubtype="16" fill="hold" nodeType="afterEffect">
                                  <p:stCondLst>
                                    <p:cond delay="0"/>
                                  </p:stCondLst>
                                  <p:childTnLst>
                                    <p:set>
                                      <p:cBhvr>
                                        <p:cTn id="85" dur="1" fill="hold">
                                          <p:stCondLst>
                                            <p:cond delay="0"/>
                                          </p:stCondLst>
                                        </p:cTn>
                                        <p:tgtEl>
                                          <p:spTgt spid="261"/>
                                        </p:tgtEl>
                                        <p:attrNameLst>
                                          <p:attrName>style.visibility</p:attrName>
                                        </p:attrNameLst>
                                      </p:cBhvr>
                                      <p:to>
                                        <p:strVal val="visible"/>
                                      </p:to>
                                    </p:set>
                                    <p:animEffect transition="out" filter="diamond(in)">
                                      <p:cBhvr additive="repl">
                                        <p:cTn id="86" dur="500"/>
                                        <p:tgtEl>
                                          <p:spTgt spid="261"/>
                                        </p:tgtEl>
                                      </p:cBhvr>
                                    </p:animEffect>
                                  </p:childTnLst>
                                </p:cTn>
                              </p:par>
                            </p:childTnLst>
                          </p:cTn>
                        </p:par>
                        <p:par>
                          <p:cTn id="87" fill="hold">
                            <p:stCondLst>
                              <p:cond delay="1000"/>
                            </p:stCondLst>
                            <p:childTnLst>
                              <p:par>
                                <p:cTn id="88" presetID="8" presetClass="entr" presetSubtype="16" fill="hold" nodeType="afterEffect">
                                  <p:stCondLst>
                                    <p:cond delay="0"/>
                                  </p:stCondLst>
                                  <p:childTnLst>
                                    <p:set>
                                      <p:cBhvr>
                                        <p:cTn id="89" dur="1" fill="hold">
                                          <p:stCondLst>
                                            <p:cond delay="0"/>
                                          </p:stCondLst>
                                        </p:cTn>
                                        <p:tgtEl>
                                          <p:spTgt spid="262"/>
                                        </p:tgtEl>
                                        <p:attrNameLst>
                                          <p:attrName>style.visibility</p:attrName>
                                        </p:attrNameLst>
                                      </p:cBhvr>
                                      <p:to>
                                        <p:strVal val="visible"/>
                                      </p:to>
                                    </p:set>
                                    <p:animEffect transition="out" filter="diamond(in)">
                                      <p:cBhvr additive="repl">
                                        <p:cTn id="90" dur="500"/>
                                        <p:tgtEl>
                                          <p:spTgt spid="262"/>
                                        </p:tgtEl>
                                      </p:cBhvr>
                                    </p:animEffect>
                                  </p:childTnLst>
                                </p:cTn>
                              </p:par>
                            </p:childTnLst>
                          </p:cTn>
                        </p:par>
                        <p:par>
                          <p:cTn id="91" fill="hold">
                            <p:stCondLst>
                              <p:cond delay="1500"/>
                            </p:stCondLst>
                            <p:childTnLst>
                              <p:par>
                                <p:cTn id="92" presetID="8" presetClass="entr" presetSubtype="16" fill="hold" nodeType="afterEffect">
                                  <p:stCondLst>
                                    <p:cond delay="0"/>
                                  </p:stCondLst>
                                  <p:childTnLst>
                                    <p:set>
                                      <p:cBhvr>
                                        <p:cTn id="93" dur="1" fill="hold">
                                          <p:stCondLst>
                                            <p:cond delay="0"/>
                                          </p:stCondLst>
                                        </p:cTn>
                                        <p:tgtEl>
                                          <p:spTgt spid="263"/>
                                        </p:tgtEl>
                                        <p:attrNameLst>
                                          <p:attrName>style.visibility</p:attrName>
                                        </p:attrNameLst>
                                      </p:cBhvr>
                                      <p:to>
                                        <p:strVal val="visible"/>
                                      </p:to>
                                    </p:set>
                                    <p:animEffect transition="out" filter="diamond(in)">
                                      <p:cBhvr additive="repl">
                                        <p:cTn id="94" dur="500"/>
                                        <p:tgtEl>
                                          <p:spTgt spid="263"/>
                                        </p:tgtEl>
                                      </p:cBhvr>
                                    </p:animEffect>
                                  </p:childTnLst>
                                </p:cTn>
                              </p:par>
                            </p:childTnLst>
                          </p:cTn>
                        </p:par>
                        <p:par>
                          <p:cTn id="95" fill="hold">
                            <p:stCondLst>
                              <p:cond delay="2000"/>
                            </p:stCondLst>
                            <p:childTnLst>
                              <p:par>
                                <p:cTn id="96" presetID="8" presetClass="entr" presetSubtype="16" fill="hold" nodeType="afterEffect">
                                  <p:stCondLst>
                                    <p:cond delay="0"/>
                                  </p:stCondLst>
                                  <p:childTnLst>
                                    <p:set>
                                      <p:cBhvr>
                                        <p:cTn id="97" dur="1" fill="hold">
                                          <p:stCondLst>
                                            <p:cond delay="0"/>
                                          </p:stCondLst>
                                        </p:cTn>
                                        <p:tgtEl>
                                          <p:spTgt spid="264"/>
                                        </p:tgtEl>
                                        <p:attrNameLst>
                                          <p:attrName>style.visibility</p:attrName>
                                        </p:attrNameLst>
                                      </p:cBhvr>
                                      <p:to>
                                        <p:strVal val="visible"/>
                                      </p:to>
                                    </p:set>
                                    <p:animEffect transition="out" filter="diamond(in)">
                                      <p:cBhvr additive="repl">
                                        <p:cTn id="98" dur="500"/>
                                        <p:tgtEl>
                                          <p:spTgt spid="264"/>
                                        </p:tgtEl>
                                      </p:cBhvr>
                                    </p:animEffect>
                                  </p:childTnLst>
                                </p:cTn>
                              </p:par>
                            </p:childTnLst>
                          </p:cTn>
                        </p:par>
                        <p:par>
                          <p:cTn id="99" fill="hold">
                            <p:stCondLst>
                              <p:cond delay="2500"/>
                            </p:stCondLst>
                            <p:childTnLst>
                              <p:par>
                                <p:cTn id="100" presetID="8" presetClass="entr" presetSubtype="16" fill="hold" nodeType="afterEffect">
                                  <p:stCondLst>
                                    <p:cond delay="0"/>
                                  </p:stCondLst>
                                  <p:childTnLst>
                                    <p:set>
                                      <p:cBhvr>
                                        <p:cTn id="101" dur="1" fill="hold">
                                          <p:stCondLst>
                                            <p:cond delay="0"/>
                                          </p:stCondLst>
                                        </p:cTn>
                                        <p:tgtEl>
                                          <p:spTgt spid="265"/>
                                        </p:tgtEl>
                                        <p:attrNameLst>
                                          <p:attrName>style.visibility</p:attrName>
                                        </p:attrNameLst>
                                      </p:cBhvr>
                                      <p:to>
                                        <p:strVal val="visible"/>
                                      </p:to>
                                    </p:set>
                                    <p:animEffect transition="out" filter="diamond(in)">
                                      <p:cBhvr additive="repl">
                                        <p:cTn id="102" dur="500"/>
                                        <p:tgtEl>
                                          <p:spTgt spid="265"/>
                                        </p:tgtEl>
                                      </p:cBhvr>
                                    </p:animEffect>
                                  </p:childTnLst>
                                </p:cTn>
                              </p:par>
                            </p:childTnLst>
                          </p:cTn>
                        </p:par>
                        <p:par>
                          <p:cTn id="103" fill="hold">
                            <p:stCondLst>
                              <p:cond delay="3000"/>
                            </p:stCondLst>
                            <p:childTnLst>
                              <p:par>
                                <p:cTn id="104" presetID="8" presetClass="entr" presetSubtype="16" fill="hold" nodeType="afterEffect">
                                  <p:stCondLst>
                                    <p:cond delay="0"/>
                                  </p:stCondLst>
                                  <p:childTnLst>
                                    <p:set>
                                      <p:cBhvr>
                                        <p:cTn id="105" dur="1" fill="hold">
                                          <p:stCondLst>
                                            <p:cond delay="0"/>
                                          </p:stCondLst>
                                        </p:cTn>
                                        <p:tgtEl>
                                          <p:spTgt spid="266"/>
                                        </p:tgtEl>
                                        <p:attrNameLst>
                                          <p:attrName>style.visibility</p:attrName>
                                        </p:attrNameLst>
                                      </p:cBhvr>
                                      <p:to>
                                        <p:strVal val="visible"/>
                                      </p:to>
                                    </p:set>
                                    <p:animEffect transition="out" filter="diamond(in)">
                                      <p:cBhvr additive="repl">
                                        <p:cTn id="106" dur="500"/>
                                        <p:tgtEl>
                                          <p:spTgt spid="266"/>
                                        </p:tgtEl>
                                      </p:cBhvr>
                                    </p:animEffect>
                                  </p:childTnLst>
                                </p:cTn>
                              </p:par>
                            </p:childTnLst>
                          </p:cTn>
                        </p:par>
                        <p:par>
                          <p:cTn id="107" fill="hold">
                            <p:stCondLst>
                              <p:cond delay="3500"/>
                            </p:stCondLst>
                            <p:childTnLst>
                              <p:par>
                                <p:cTn id="108" presetID="8" presetClass="entr" presetSubtype="16" fill="hold" nodeType="afterEffect">
                                  <p:stCondLst>
                                    <p:cond delay="0"/>
                                  </p:stCondLst>
                                  <p:childTnLst>
                                    <p:set>
                                      <p:cBhvr>
                                        <p:cTn id="109" dur="1" fill="hold">
                                          <p:stCondLst>
                                            <p:cond delay="0"/>
                                          </p:stCondLst>
                                        </p:cTn>
                                        <p:tgtEl>
                                          <p:spTgt spid="267"/>
                                        </p:tgtEl>
                                        <p:attrNameLst>
                                          <p:attrName>style.visibility</p:attrName>
                                        </p:attrNameLst>
                                      </p:cBhvr>
                                      <p:to>
                                        <p:strVal val="visible"/>
                                      </p:to>
                                    </p:set>
                                    <p:animEffect transition="out" filter="diamond(in)">
                                      <p:cBhvr additive="repl">
                                        <p:cTn id="110" dur="500"/>
                                        <p:tgtEl>
                                          <p:spTgt spid="267"/>
                                        </p:tgtEl>
                                      </p:cBhvr>
                                    </p:animEffect>
                                  </p:childTnLst>
                                </p:cTn>
                              </p:par>
                            </p:childTnLst>
                          </p:cTn>
                        </p:par>
                        <p:par>
                          <p:cTn id="111" fill="hold">
                            <p:stCondLst>
                              <p:cond delay="4000"/>
                            </p:stCondLst>
                            <p:childTnLst>
                              <p:par>
                                <p:cTn id="112" presetID="8" presetClass="entr" presetSubtype="16" fill="hold" nodeType="afterEffect">
                                  <p:stCondLst>
                                    <p:cond delay="0"/>
                                  </p:stCondLst>
                                  <p:childTnLst>
                                    <p:set>
                                      <p:cBhvr>
                                        <p:cTn id="113" dur="1" fill="hold">
                                          <p:stCondLst>
                                            <p:cond delay="0"/>
                                          </p:stCondLst>
                                        </p:cTn>
                                        <p:tgtEl>
                                          <p:spTgt spid="268"/>
                                        </p:tgtEl>
                                        <p:attrNameLst>
                                          <p:attrName>style.visibility</p:attrName>
                                        </p:attrNameLst>
                                      </p:cBhvr>
                                      <p:to>
                                        <p:strVal val="visible"/>
                                      </p:to>
                                    </p:set>
                                    <p:animEffect transition="out" filter="diamond(in)">
                                      <p:cBhvr additive="repl">
                                        <p:cTn id="114" dur="500"/>
                                        <p:tgtEl>
                                          <p:spTgt spid="268"/>
                                        </p:tgtEl>
                                      </p:cBhvr>
                                    </p:animEffect>
                                  </p:childTnLst>
                                </p:cTn>
                              </p:par>
                            </p:childTnLst>
                          </p:cTn>
                        </p:par>
                        <p:par>
                          <p:cTn id="115" fill="hold">
                            <p:stCondLst>
                              <p:cond delay="4500"/>
                            </p:stCondLst>
                            <p:childTnLst>
                              <p:par>
                                <p:cTn id="116" presetID="8" presetClass="entr" presetSubtype="16" fill="hold" nodeType="afterEffect">
                                  <p:stCondLst>
                                    <p:cond delay="0"/>
                                  </p:stCondLst>
                                  <p:childTnLst>
                                    <p:set>
                                      <p:cBhvr>
                                        <p:cTn id="117" dur="1" fill="hold">
                                          <p:stCondLst>
                                            <p:cond delay="0"/>
                                          </p:stCondLst>
                                        </p:cTn>
                                        <p:tgtEl>
                                          <p:spTgt spid="259"/>
                                        </p:tgtEl>
                                        <p:attrNameLst>
                                          <p:attrName>style.visibility</p:attrName>
                                        </p:attrNameLst>
                                      </p:cBhvr>
                                      <p:to>
                                        <p:strVal val="visible"/>
                                      </p:to>
                                    </p:set>
                                    <p:animEffect transition="out" filter="diamond(in)">
                                      <p:cBhvr additive="repl">
                                        <p:cTn id="118" dur="500"/>
                                        <p:tgtEl>
                                          <p:spTgt spid="259"/>
                                        </p:tgtEl>
                                      </p:cBhvr>
                                    </p:animEffect>
                                  </p:childTnLst>
                                </p:cTn>
                              </p:par>
                            </p:childTnLst>
                          </p:cTn>
                        </p:par>
                        <p:par>
                          <p:cTn id="119" fill="hold">
                            <p:stCondLst>
                              <p:cond delay="5000"/>
                            </p:stCondLst>
                            <p:childTnLst>
                              <p:par>
                                <p:cTn id="120" presetID="8" presetClass="entr" presetSubtype="16" fill="hold" nodeType="afterEffect">
                                  <p:stCondLst>
                                    <p:cond delay="0"/>
                                  </p:stCondLst>
                                  <p:childTnLst>
                                    <p:set>
                                      <p:cBhvr>
                                        <p:cTn id="121" dur="1" fill="hold">
                                          <p:stCondLst>
                                            <p:cond delay="0"/>
                                          </p:stCondLst>
                                        </p:cTn>
                                        <p:tgtEl>
                                          <p:spTgt spid="258"/>
                                        </p:tgtEl>
                                        <p:attrNameLst>
                                          <p:attrName>style.visibility</p:attrName>
                                        </p:attrNameLst>
                                      </p:cBhvr>
                                      <p:to>
                                        <p:strVal val="visible"/>
                                      </p:to>
                                    </p:set>
                                    <p:animEffect transition="out" filter="diamond(in)">
                                      <p:cBhvr additive="repl">
                                        <p:cTn id="122" dur="500"/>
                                        <p:tgtEl>
                                          <p:spTgt spid="258"/>
                                        </p:tgtEl>
                                      </p:cBhvr>
                                    </p:animEffect>
                                  </p:childTnLst>
                                </p:cTn>
                              </p:par>
                            </p:childTnLst>
                          </p:cTn>
                        </p:par>
                        <p:par>
                          <p:cTn id="123" fill="hold">
                            <p:stCondLst>
                              <p:cond delay="5500"/>
                            </p:stCondLst>
                            <p:childTnLst>
                              <p:par>
                                <p:cTn id="124" presetID="8" presetClass="entr" presetSubtype="16" fill="hold" nodeType="afterEffect">
                                  <p:stCondLst>
                                    <p:cond delay="0"/>
                                  </p:stCondLst>
                                  <p:childTnLst>
                                    <p:set>
                                      <p:cBhvr>
                                        <p:cTn id="125" dur="1" fill="hold">
                                          <p:stCondLst>
                                            <p:cond delay="0"/>
                                          </p:stCondLst>
                                        </p:cTn>
                                        <p:tgtEl>
                                          <p:spTgt spid="257"/>
                                        </p:tgtEl>
                                        <p:attrNameLst>
                                          <p:attrName>style.visibility</p:attrName>
                                        </p:attrNameLst>
                                      </p:cBhvr>
                                      <p:to>
                                        <p:strVal val="visible"/>
                                      </p:to>
                                    </p:set>
                                    <p:animEffect transition="out" filter="diamond(in)">
                                      <p:cBhvr additive="repl">
                                        <p:cTn id="126" dur="500"/>
                                        <p:tgtEl>
                                          <p:spTgt spid="257"/>
                                        </p:tgtEl>
                                      </p:cBhvr>
                                    </p:animEffect>
                                  </p:childTnLst>
                                </p:cTn>
                              </p:par>
                            </p:childTnLst>
                          </p:cTn>
                        </p:par>
                        <p:par>
                          <p:cTn id="127" fill="hold">
                            <p:stCondLst>
                              <p:cond delay="6000"/>
                            </p:stCondLst>
                            <p:childTnLst>
                              <p:par>
                                <p:cTn id="128" presetID="8" presetClass="entr" presetSubtype="16" fill="hold" nodeType="afterEffect">
                                  <p:stCondLst>
                                    <p:cond delay="0"/>
                                  </p:stCondLst>
                                  <p:childTnLst>
                                    <p:set>
                                      <p:cBhvr>
                                        <p:cTn id="129" dur="1" fill="hold">
                                          <p:stCondLst>
                                            <p:cond delay="0"/>
                                          </p:stCondLst>
                                        </p:cTn>
                                        <p:tgtEl>
                                          <p:spTgt spid="256"/>
                                        </p:tgtEl>
                                        <p:attrNameLst>
                                          <p:attrName>style.visibility</p:attrName>
                                        </p:attrNameLst>
                                      </p:cBhvr>
                                      <p:to>
                                        <p:strVal val="visible"/>
                                      </p:to>
                                    </p:set>
                                    <p:animEffect transition="out" filter="diamond(in)">
                                      <p:cBhvr additive="repl">
                                        <p:cTn id="130" dur="500"/>
                                        <p:tgtEl>
                                          <p:spTgt spid="256"/>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4" fill="hold" nodeType="clickEffect">
                                  <p:stCondLst>
                                    <p:cond delay="0"/>
                                  </p:stCondLst>
                                  <p:childTnLst>
                                    <p:set>
                                      <p:cBhvr>
                                        <p:cTn id="134" dur="1" fill="hold">
                                          <p:stCondLst>
                                            <p:cond delay="0"/>
                                          </p:stCondLst>
                                        </p:cTn>
                                        <p:tgtEl>
                                          <p:spTgt spid="270"/>
                                        </p:tgtEl>
                                        <p:attrNameLst>
                                          <p:attrName>style.visibility</p:attrName>
                                        </p:attrNameLst>
                                      </p:cBhvr>
                                      <p:to>
                                        <p:strVal val="visible"/>
                                      </p:to>
                                    </p:set>
                                    <p:animEffect transition="out" filter="wipe(down)">
                                      <p:cBhvr additive="repl">
                                        <p:cTn id="135" dur="500"/>
                                        <p:tgtEl>
                                          <p:spTgt spid="270"/>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fill="hold" nodeType="clickEffect">
                                  <p:stCondLst>
                                    <p:cond delay="0"/>
                                  </p:stCondLst>
                                  <p:childTnLst>
                                    <p:set>
                                      <p:cBhvr>
                                        <p:cTn id="139" dur="1" fill="hold">
                                          <p:stCondLst>
                                            <p:cond delay="0"/>
                                          </p:stCondLst>
                                        </p:cTn>
                                        <p:tgtEl>
                                          <p:spTgt spid="269"/>
                                        </p:tgtEl>
                                        <p:attrNameLst>
                                          <p:attrName>style.visibility</p:attrName>
                                        </p:attrNameLst>
                                      </p:cBhvr>
                                      <p:to>
                                        <p:strVal val="visible"/>
                                      </p:to>
                                    </p:set>
                                    <p:animEffect transition="out" filter="wipe(down)">
                                      <p:cBhvr additive="repl">
                                        <p:cTn id="140" dur="500"/>
                                        <p:tgtEl>
                                          <p:spTgt spid="269"/>
                                        </p:tgtEl>
                                      </p:cBhvr>
                                    </p:animEffect>
                                  </p:childTnLst>
                                </p:cTn>
                              </p:par>
                            </p:childTnLst>
                          </p:cTn>
                        </p:par>
                        <p:par>
                          <p:cTn id="141" fill="hold">
                            <p:stCondLst>
                              <p:cond delay="500"/>
                            </p:stCondLst>
                            <p:childTnLst>
                              <p:par>
                                <p:cTn id="142" presetID="22" presetClass="entr" presetSubtype="4" fill="hold" nodeType="afterEffect">
                                  <p:stCondLst>
                                    <p:cond delay="0"/>
                                  </p:stCondLst>
                                  <p:childTnLst>
                                    <p:set>
                                      <p:cBhvr>
                                        <p:cTn id="143" dur="1" fill="hold">
                                          <p:stCondLst>
                                            <p:cond delay="0"/>
                                          </p:stCondLst>
                                        </p:cTn>
                                        <p:tgtEl>
                                          <p:spTgt spid="277"/>
                                        </p:tgtEl>
                                        <p:attrNameLst>
                                          <p:attrName>style.visibility</p:attrName>
                                        </p:attrNameLst>
                                      </p:cBhvr>
                                      <p:to>
                                        <p:strVal val="visible"/>
                                      </p:to>
                                    </p:set>
                                    <p:animEffect transition="out" filter="wipe(down)">
                                      <p:cBhvr additive="repl">
                                        <p:cTn id="144" dur="500"/>
                                        <p:tgtEl>
                                          <p:spTgt spid="277"/>
                                        </p:tgtEl>
                                      </p:cBhvr>
                                    </p:animEffect>
                                  </p:childTnLst>
                                </p:cTn>
                              </p:par>
                            </p:childTnLst>
                          </p:cTn>
                        </p:par>
                        <p:par>
                          <p:cTn id="145" fill="hold">
                            <p:stCondLst>
                              <p:cond delay="1000"/>
                            </p:stCondLst>
                            <p:childTnLst>
                              <p:par>
                                <p:cTn id="146" presetID="22" presetClass="entr" presetSubtype="4" fill="hold" nodeType="afterEffect">
                                  <p:stCondLst>
                                    <p:cond delay="0"/>
                                  </p:stCondLst>
                                  <p:childTnLst>
                                    <p:set>
                                      <p:cBhvr>
                                        <p:cTn id="147" dur="1" fill="hold">
                                          <p:stCondLst>
                                            <p:cond delay="0"/>
                                          </p:stCondLst>
                                        </p:cTn>
                                        <p:tgtEl>
                                          <p:spTgt spid="276"/>
                                        </p:tgtEl>
                                        <p:attrNameLst>
                                          <p:attrName>style.visibility</p:attrName>
                                        </p:attrNameLst>
                                      </p:cBhvr>
                                      <p:to>
                                        <p:strVal val="visible"/>
                                      </p:to>
                                    </p:set>
                                    <p:animEffect transition="out" filter="wipe(down)">
                                      <p:cBhvr additive="repl">
                                        <p:cTn id="148" dur="500"/>
                                        <p:tgtEl>
                                          <p:spTgt spid="276"/>
                                        </p:tgtEl>
                                      </p:cBhvr>
                                    </p:animEffect>
                                  </p:childTnLst>
                                </p:cTn>
                              </p:par>
                            </p:childTnLst>
                          </p:cTn>
                        </p:par>
                        <p:par>
                          <p:cTn id="149" fill="hold">
                            <p:stCondLst>
                              <p:cond delay="1500"/>
                            </p:stCondLst>
                            <p:childTnLst>
                              <p:par>
                                <p:cTn id="150" presetID="22" presetClass="entr" presetSubtype="4" fill="hold" nodeType="afterEffect">
                                  <p:stCondLst>
                                    <p:cond delay="0"/>
                                  </p:stCondLst>
                                  <p:childTnLst>
                                    <p:set>
                                      <p:cBhvr>
                                        <p:cTn id="151" dur="1" fill="hold">
                                          <p:stCondLst>
                                            <p:cond delay="0"/>
                                          </p:stCondLst>
                                        </p:cTn>
                                        <p:tgtEl>
                                          <p:spTgt spid="275"/>
                                        </p:tgtEl>
                                        <p:attrNameLst>
                                          <p:attrName>style.visibility</p:attrName>
                                        </p:attrNameLst>
                                      </p:cBhvr>
                                      <p:to>
                                        <p:strVal val="visible"/>
                                      </p:to>
                                    </p:set>
                                    <p:animEffect transition="out" filter="wipe(down)">
                                      <p:cBhvr additive="repl">
                                        <p:cTn id="152" dur="500"/>
                                        <p:tgtEl>
                                          <p:spTgt spid="275"/>
                                        </p:tgtEl>
                                      </p:cBhvr>
                                    </p:animEffect>
                                  </p:childTnLst>
                                </p:cTn>
                              </p:par>
                            </p:childTnLst>
                          </p:cTn>
                        </p:par>
                        <p:par>
                          <p:cTn id="153" fill="hold">
                            <p:stCondLst>
                              <p:cond delay="2000"/>
                            </p:stCondLst>
                            <p:childTnLst>
                              <p:par>
                                <p:cTn id="154" presetID="22" presetClass="entr" presetSubtype="4" fill="hold" nodeType="afterEffect">
                                  <p:stCondLst>
                                    <p:cond delay="0"/>
                                  </p:stCondLst>
                                  <p:childTnLst>
                                    <p:set>
                                      <p:cBhvr>
                                        <p:cTn id="155" dur="1" fill="hold">
                                          <p:stCondLst>
                                            <p:cond delay="0"/>
                                          </p:stCondLst>
                                        </p:cTn>
                                        <p:tgtEl>
                                          <p:spTgt spid="274"/>
                                        </p:tgtEl>
                                        <p:attrNameLst>
                                          <p:attrName>style.visibility</p:attrName>
                                        </p:attrNameLst>
                                      </p:cBhvr>
                                      <p:to>
                                        <p:strVal val="visible"/>
                                      </p:to>
                                    </p:set>
                                    <p:animEffect transition="out" filter="wipe(down)">
                                      <p:cBhvr additive="repl">
                                        <p:cTn id="156" dur="500"/>
                                        <p:tgtEl>
                                          <p:spTgt spid="274"/>
                                        </p:tgtEl>
                                      </p:cBhvr>
                                    </p:animEffect>
                                  </p:childTnLst>
                                </p:cTn>
                              </p:par>
                            </p:childTnLst>
                          </p:cTn>
                        </p:par>
                        <p:par>
                          <p:cTn id="157" fill="hold">
                            <p:stCondLst>
                              <p:cond delay="2500"/>
                            </p:stCondLst>
                            <p:childTnLst>
                              <p:par>
                                <p:cTn id="158" presetID="22" presetClass="entr" presetSubtype="4" fill="hold" nodeType="afterEffect">
                                  <p:stCondLst>
                                    <p:cond delay="0"/>
                                  </p:stCondLst>
                                  <p:childTnLst>
                                    <p:set>
                                      <p:cBhvr>
                                        <p:cTn id="159" dur="1" fill="hold">
                                          <p:stCondLst>
                                            <p:cond delay="0"/>
                                          </p:stCondLst>
                                        </p:cTn>
                                        <p:tgtEl>
                                          <p:spTgt spid="273"/>
                                        </p:tgtEl>
                                        <p:attrNameLst>
                                          <p:attrName>style.visibility</p:attrName>
                                        </p:attrNameLst>
                                      </p:cBhvr>
                                      <p:to>
                                        <p:strVal val="visible"/>
                                      </p:to>
                                    </p:set>
                                    <p:animEffect transition="out" filter="wipe(down)">
                                      <p:cBhvr additive="repl">
                                        <p:cTn id="160" dur="500"/>
                                        <p:tgtEl>
                                          <p:spTgt spid="273"/>
                                        </p:tgtEl>
                                      </p:cBhvr>
                                    </p:animEffect>
                                  </p:childTnLst>
                                </p:cTn>
                              </p:par>
                            </p:childTnLst>
                          </p:cTn>
                        </p:par>
                        <p:par>
                          <p:cTn id="161" fill="hold">
                            <p:stCondLst>
                              <p:cond delay="3000"/>
                            </p:stCondLst>
                            <p:childTnLst>
                              <p:par>
                                <p:cTn id="162" presetID="22" presetClass="entr" presetSubtype="4" fill="hold" nodeType="afterEffect">
                                  <p:stCondLst>
                                    <p:cond delay="0"/>
                                  </p:stCondLst>
                                  <p:childTnLst>
                                    <p:set>
                                      <p:cBhvr>
                                        <p:cTn id="163" dur="1" fill="hold">
                                          <p:stCondLst>
                                            <p:cond delay="0"/>
                                          </p:stCondLst>
                                        </p:cTn>
                                        <p:tgtEl>
                                          <p:spTgt spid="272"/>
                                        </p:tgtEl>
                                        <p:attrNameLst>
                                          <p:attrName>style.visibility</p:attrName>
                                        </p:attrNameLst>
                                      </p:cBhvr>
                                      <p:to>
                                        <p:strVal val="visible"/>
                                      </p:to>
                                    </p:set>
                                    <p:animEffect transition="out" filter="wipe(down)">
                                      <p:cBhvr additive="repl">
                                        <p:cTn id="164" dur="500"/>
                                        <p:tgtEl>
                                          <p:spTgt spid="272"/>
                                        </p:tgtEl>
                                      </p:cBhvr>
                                    </p:animEffect>
                                  </p:childTnLst>
                                </p:cTn>
                              </p:par>
                            </p:childTnLst>
                          </p:cTn>
                        </p:par>
                        <p:par>
                          <p:cTn id="165" fill="hold">
                            <p:stCondLst>
                              <p:cond delay="3500"/>
                            </p:stCondLst>
                            <p:childTnLst>
                              <p:par>
                                <p:cTn id="166" presetID="22" presetClass="entr" presetSubtype="4" fill="hold" nodeType="afterEffect">
                                  <p:stCondLst>
                                    <p:cond delay="0"/>
                                  </p:stCondLst>
                                  <p:childTnLst>
                                    <p:set>
                                      <p:cBhvr>
                                        <p:cTn id="167" dur="1" fill="hold">
                                          <p:stCondLst>
                                            <p:cond delay="0"/>
                                          </p:stCondLst>
                                        </p:cTn>
                                        <p:tgtEl>
                                          <p:spTgt spid="271"/>
                                        </p:tgtEl>
                                        <p:attrNameLst>
                                          <p:attrName>style.visibility</p:attrName>
                                        </p:attrNameLst>
                                      </p:cBhvr>
                                      <p:to>
                                        <p:strVal val="visible"/>
                                      </p:to>
                                    </p:set>
                                    <p:animEffect transition="out" filter="wipe(down)">
                                      <p:cBhvr additive="repl">
                                        <p:cTn id="168" dur="500"/>
                                        <p:tgtEl>
                                          <p:spTgt spid="271"/>
                                        </p:tgtEl>
                                      </p:cBhvr>
                                    </p:animEffect>
                                  </p:childTnLst>
                                </p:cTn>
                              </p:par>
                            </p:childTnLst>
                          </p:cTn>
                        </p:par>
                        <p:par>
                          <p:cTn id="169" fill="hold">
                            <p:stCondLst>
                              <p:cond delay="4000"/>
                            </p:stCondLst>
                            <p:childTnLst>
                              <p:par>
                                <p:cTn id="170" presetID="22" presetClass="entr" presetSubtype="4" fill="hold" nodeType="afterEffect">
                                  <p:stCondLst>
                                    <p:cond delay="0"/>
                                  </p:stCondLst>
                                  <p:childTnLst>
                                    <p:set>
                                      <p:cBhvr>
                                        <p:cTn id="171" dur="1" fill="hold">
                                          <p:stCondLst>
                                            <p:cond delay="0"/>
                                          </p:stCondLst>
                                        </p:cTn>
                                        <p:tgtEl>
                                          <p:spTgt spid="278"/>
                                        </p:tgtEl>
                                        <p:attrNameLst>
                                          <p:attrName>style.visibility</p:attrName>
                                        </p:attrNameLst>
                                      </p:cBhvr>
                                      <p:to>
                                        <p:strVal val="visible"/>
                                      </p:to>
                                    </p:set>
                                    <p:animEffect transition="out" filter="wipe(down)">
                                      <p:cBhvr additive="repl">
                                        <p:cTn id="172" dur="500"/>
                                        <p:tgtEl>
                                          <p:spTgt spid="278"/>
                                        </p:tgtEl>
                                      </p:cBhvr>
                                    </p:animEffect>
                                  </p:childTnLst>
                                </p:cTn>
                              </p:par>
                              <p:par>
                                <p:cTn id="173" presetID="22" presetClass="entr" presetSubtype="4" fill="hold" nodeType="withEffect">
                                  <p:stCondLst>
                                    <p:cond delay="0"/>
                                  </p:stCondLst>
                                  <p:childTnLst>
                                    <p:set>
                                      <p:cBhvr>
                                        <p:cTn id="174" dur="1" fill="hold">
                                          <p:stCondLst>
                                            <p:cond delay="0"/>
                                          </p:stCondLst>
                                        </p:cTn>
                                        <p:tgtEl>
                                          <p:spTgt spid="279"/>
                                        </p:tgtEl>
                                        <p:attrNameLst>
                                          <p:attrName>style.visibility</p:attrName>
                                        </p:attrNameLst>
                                      </p:cBhvr>
                                      <p:to>
                                        <p:strVal val="visible"/>
                                      </p:to>
                                    </p:set>
                                    <p:animEffect transition="out" filter="wipe(down)">
                                      <p:cBhvr additive="repl">
                                        <p:cTn id="175" dur="500"/>
                                        <p:tgtEl>
                                          <p:spTgt spid="279"/>
                                        </p:tgtEl>
                                      </p:cBhvr>
                                    </p:animEffect>
                                  </p:childTnLst>
                                </p:cTn>
                              </p:par>
                              <p:par>
                                <p:cTn id="176" presetID="22" presetClass="entr" presetSubtype="4" fill="hold" nodeType="withEffect">
                                  <p:stCondLst>
                                    <p:cond delay="0"/>
                                  </p:stCondLst>
                                  <p:childTnLst>
                                    <p:set>
                                      <p:cBhvr>
                                        <p:cTn id="177" dur="1" fill="hold">
                                          <p:stCondLst>
                                            <p:cond delay="0"/>
                                          </p:stCondLst>
                                        </p:cTn>
                                        <p:tgtEl>
                                          <p:spTgt spid="280"/>
                                        </p:tgtEl>
                                        <p:attrNameLst>
                                          <p:attrName>style.visibility</p:attrName>
                                        </p:attrNameLst>
                                      </p:cBhvr>
                                      <p:to>
                                        <p:strVal val="visible"/>
                                      </p:to>
                                    </p:set>
                                    <p:animEffect transition="out" filter="wipe(down)">
                                      <p:cBhvr additive="repl">
                                        <p:cTn id="178" dur="500"/>
                                        <p:tgtEl>
                                          <p:spTgt spid="280"/>
                                        </p:tgtEl>
                                      </p:cBhvr>
                                    </p:animEffect>
                                  </p:childTnLst>
                                </p:cTn>
                              </p:par>
                            </p:childTnLst>
                          </p:cTn>
                        </p:par>
                        <p:par>
                          <p:cTn id="179" fill="hold">
                            <p:stCondLst>
                              <p:cond delay="4500"/>
                            </p:stCondLst>
                            <p:childTnLst>
                              <p:par>
                                <p:cTn id="180" presetID="9" presetClass="entr" fill="hold" nodeType="afterEffect">
                                  <p:stCondLst>
                                    <p:cond delay="0"/>
                                  </p:stCondLst>
                                  <p:childTnLst>
                                    <p:set>
                                      <p:cBhvr>
                                        <p:cTn id="181" dur="1" fill="hold">
                                          <p:stCondLst>
                                            <p:cond delay="0"/>
                                          </p:stCondLst>
                                        </p:cTn>
                                        <p:tgtEl>
                                          <p:spTgt spid="282"/>
                                        </p:tgtEl>
                                        <p:attrNameLst>
                                          <p:attrName>style.visibility</p:attrName>
                                        </p:attrNameLst>
                                      </p:cBhvr>
                                      <p:to>
                                        <p:strVal val="visible"/>
                                      </p:to>
                                    </p:set>
                                    <p:animEffect transition="in" filter="dissolve">
                                      <p:cBhvr additive="repl">
                                        <p:cTn id="182" dur="500"/>
                                        <p:tgtEl>
                                          <p:spTgt spid="282"/>
                                        </p:tgtEl>
                                      </p:cBhvr>
                                    </p:animEffect>
                                  </p:childTnLst>
                                </p:cTn>
                              </p:par>
                            </p:childTnLst>
                          </p:cTn>
                        </p:par>
                      </p:childTnLst>
                    </p:cTn>
                  </p:par>
                  <p:par>
                    <p:cTn id="183" fill="hold">
                      <p:stCondLst>
                        <p:cond delay="indefinite"/>
                      </p:stCondLst>
                      <p:childTnLst>
                        <p:par>
                          <p:cTn id="184" fill="hold">
                            <p:stCondLst>
                              <p:cond delay="0"/>
                            </p:stCondLst>
                            <p:childTnLst>
                              <p:par>
                                <p:cTn id="185" presetID="22" presetClass="entr" presetSubtype="4" fill="hold" nodeType="clickEffect">
                                  <p:stCondLst>
                                    <p:cond delay="0"/>
                                  </p:stCondLst>
                                  <p:childTnLst>
                                    <p:set>
                                      <p:cBhvr>
                                        <p:cTn id="186" dur="1" fill="hold">
                                          <p:stCondLst>
                                            <p:cond delay="0"/>
                                          </p:stCondLst>
                                        </p:cTn>
                                        <p:tgtEl>
                                          <p:spTgt spid="281"/>
                                        </p:tgtEl>
                                        <p:attrNameLst>
                                          <p:attrName>style.visibility</p:attrName>
                                        </p:attrNameLst>
                                      </p:cBhvr>
                                      <p:to>
                                        <p:strVal val="visible"/>
                                      </p:to>
                                    </p:set>
                                    <p:animEffect transition="out" filter="wipe(down)">
                                      <p:cBhvr additive="repl">
                                        <p:cTn id="187" dur="500"/>
                                        <p:tgtEl>
                                          <p:spTgt spid="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image" Target="../media/image5.jpeg"/></Relationships>
</file>

<file path=ppt/theme/theme1.xml><?xml version="1.0" encoding="utf-8"?>
<a:theme xmlns:a="http://schemas.openxmlformats.org/drawingml/2006/main" name="Info2_PPAL">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1800" b="0" i="0" u="none" strike="noStrike" cap="none" normalizeH="0" baseline="0" smtClean="0">
            <a:ln>
              <a:noFill/>
            </a:ln>
            <a:solidFill>
              <a:schemeClr val="bg1"/>
            </a:solidFill>
            <a:effectLst/>
            <a:latin typeface="Arial" panose="020B0604020202020204" pitchFamily="34" charset="0"/>
            <a:cs typeface="Arial" panose="020B0604020202020204" pitchFamily="34" charset="0"/>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nfo2_PPAL" id="{E3094619-7E9C-4B96-BC19-0116AB41F2DB}" vid="{742130DF-33A4-44E7-8251-620FF4DF2E8C}"/>
    </a:ext>
  </a:extLst>
</a:theme>
</file>

<file path=ppt/theme/theme10.xml><?xml version="1.0" encoding="utf-8"?>
<a:theme xmlns:a="http://schemas.openxmlformats.org/drawingml/2006/main" name="4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0-FSM-2018-041017">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ngsananew"/>
        <a:ea typeface=""/>
        <a:cs typeface="DejaVu Sans"/>
      </a:majorFont>
      <a:minorFont>
        <a:latin typeface="Arial Narrow"/>
        <a:ea typeface=""/>
        <a:cs typeface="DejaVu Sans"/>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Faceta">
  <a:themeElements>
    <a:clrScheme name="Faceta">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ería">
  <a:themeElements>
    <a:clrScheme name="Galería">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ería">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ería">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Info2a">
  <a:themeElements>
    <a:clrScheme name="Orgánico">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ánico">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ánico">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Info2a" id="{756F005E-66D8-433A-9CCF-D7DF9AAB7919}" vid="{DF0A996E-AFFB-4E5A-8AA9-16CCDD763C64}"/>
    </a:ext>
  </a:extLst>
</a:theme>
</file>

<file path=ppt/theme/theme4.xml><?xml version="1.0" encoding="utf-8"?>
<a:theme xmlns:a="http://schemas.openxmlformats.org/drawingml/2006/main" name="3-SobrecargaDeOperadores-280817">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1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0-FSM-2017-011017">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3_Tema de Office">
  <a:themeElements>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ema de Office">
      <a:majorFont>
        <a:latin typeface="Impact"/>
        <a:ea typeface="Microsoft YaHei"/>
        <a:cs typeface=""/>
      </a:majorFont>
      <a:minorFont>
        <a:latin typeface="Arial Narrow"/>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449263" rtl="0" eaLnBrk="1" fontAlgn="base" latinLnBrk="0" hangingPunct="1">
          <a:lnSpc>
            <a:spcPct val="100000"/>
          </a:lnSpc>
          <a:spcBef>
            <a:spcPct val="0"/>
          </a:spcBef>
          <a:spcAft>
            <a:spcPct val="0"/>
          </a:spcAft>
          <a:buClr>
            <a:srgbClr val="000000"/>
          </a:buClr>
          <a:buSzPct val="100000"/>
          <a:buFont typeface="Times New Roman" panose="02020603050405020304" pitchFamily="18" charset="0"/>
          <a:buNone/>
          <a:tabLst/>
          <a:defRPr kumimoji="0" lang="en-GB" altLang="es-AR" sz="2400" b="0" i="0" u="none" strike="noStrike" cap="none" normalizeH="0" baseline="0" smtClean="0">
            <a:ln>
              <a:noFill/>
            </a:ln>
            <a:solidFill>
              <a:schemeClr val="bg1"/>
            </a:solidFill>
            <a:effectLst/>
            <a:latin typeface="Times New Roman" panose="02020603050405020304" pitchFamily="18" charset="0"/>
            <a:ea typeface="Microsoft YaHei" panose="020B0503020204020204" pitchFamily="34" charset="-122"/>
          </a:defRPr>
        </a:defPPr>
      </a:lstStyle>
    </a:lnDef>
  </a:objectDefaults>
  <a:extraClrSchemeLst>
    <a:extraClrScheme>
      <a:clrScheme name="Tema de Offic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ema de Offic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ema de Offic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ema de Offic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ema de Offic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ema de Offic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ema de Offic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12928</TotalTime>
  <Words>2720</Words>
  <Application>Microsoft Office PowerPoint</Application>
  <PresentationFormat>Panorámica</PresentationFormat>
  <Paragraphs>339</Paragraphs>
  <Slides>34</Slides>
  <Notes>6</Notes>
  <HiddenSlides>0</HiddenSlides>
  <MMClips>0</MMClips>
  <ScaleCrop>false</ScaleCrop>
  <HeadingPairs>
    <vt:vector size="6" baseType="variant">
      <vt:variant>
        <vt:lpstr>Fuentes usadas</vt:lpstr>
      </vt:variant>
      <vt:variant>
        <vt:i4>20</vt:i4>
      </vt:variant>
      <vt:variant>
        <vt:lpstr>Tema</vt:lpstr>
      </vt:variant>
      <vt:variant>
        <vt:i4>15</vt:i4>
      </vt:variant>
      <vt:variant>
        <vt:lpstr>Títulos de diapositiva</vt:lpstr>
      </vt:variant>
      <vt:variant>
        <vt:i4>34</vt:i4>
      </vt:variant>
    </vt:vector>
  </HeadingPairs>
  <TitlesOfParts>
    <vt:vector size="69" baseType="lpstr">
      <vt:lpstr>angsananew</vt:lpstr>
      <vt:lpstr>AR CENA</vt:lpstr>
      <vt:lpstr>Arial</vt:lpstr>
      <vt:lpstr>Arial Narrow</vt:lpstr>
      <vt:lpstr>Berlin Sans FB Demi</vt:lpstr>
      <vt:lpstr>Calibri</vt:lpstr>
      <vt:lpstr>Courier New</vt:lpstr>
      <vt:lpstr>Garamond</vt:lpstr>
      <vt:lpstr>GFS Artemisia</vt:lpstr>
      <vt:lpstr>Gill Sans MT</vt:lpstr>
      <vt:lpstr>Impact</vt:lpstr>
      <vt:lpstr>Purisa</vt:lpstr>
      <vt:lpstr>Roboto</vt:lpstr>
      <vt:lpstr>StarSymbol</vt:lpstr>
      <vt:lpstr>Symbol</vt:lpstr>
      <vt:lpstr>Tahoma</vt:lpstr>
      <vt:lpstr>Times New Roman</vt:lpstr>
      <vt:lpstr>Trebuchet MS</vt:lpstr>
      <vt:lpstr>Wingdings</vt:lpstr>
      <vt:lpstr>Wingdings 3</vt:lpstr>
      <vt:lpstr>Info2_PPAL</vt:lpstr>
      <vt:lpstr>Galería</vt:lpstr>
      <vt:lpstr>Info2a</vt:lpstr>
      <vt:lpstr>3-SobrecargaDeOperadores-280817</vt:lpstr>
      <vt:lpstr>1_Tema de Office</vt:lpstr>
      <vt:lpstr>2_Tema de Office</vt:lpstr>
      <vt:lpstr>60-FSM-2017-011017</vt:lpstr>
      <vt:lpstr>Tema de Office</vt:lpstr>
      <vt:lpstr>3_Tema de Office</vt:lpstr>
      <vt:lpstr>4_Tema de Office</vt:lpstr>
      <vt:lpstr>60-FSM-2018-041017</vt:lpstr>
      <vt:lpstr>5_Tema de Office</vt:lpstr>
      <vt:lpstr>6_Tema de Office</vt:lpstr>
      <vt:lpstr>7_Tema de Office</vt:lpstr>
      <vt:lpstr>Faceta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ADC y DAC en el LPC845</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Registro CTRL</vt:lpstr>
      <vt:lpstr>Registro CTRL de las secuencias</vt:lpstr>
      <vt:lpstr>Registro GLOBAL de resultados</vt:lpstr>
      <vt:lpstr>Presentación de PowerPoint</vt:lpstr>
      <vt:lpstr>Presentación de PowerPoint</vt:lpstr>
      <vt:lpstr>Utilizando el ADC - Lectura del resultado</vt:lpstr>
      <vt:lpstr>Función de interrupción </vt:lpstr>
      <vt:lpstr>Función de interrupción - filtrando el resultado</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subject/>
  <dc:creator>home</dc:creator>
  <dc:description/>
  <cp:lastModifiedBy>Nahuel Contreras</cp:lastModifiedBy>
  <cp:revision>438</cp:revision>
  <dcterms:created xsi:type="dcterms:W3CDTF">2011-09-26T12:32:03Z</dcterms:created>
  <dcterms:modified xsi:type="dcterms:W3CDTF">2023-01-26T19:09:55Z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2</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32</vt:i4>
  </property>
</Properties>
</file>